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74" r:id="rId7"/>
    <p:sldId id="261" r:id="rId8"/>
    <p:sldId id="262" r:id="rId9"/>
    <p:sldId id="275" r:id="rId10"/>
    <p:sldId id="278" r:id="rId11"/>
    <p:sldId id="273" r:id="rId12"/>
    <p:sldId id="276" r:id="rId13"/>
    <p:sldId id="277" r:id="rId14"/>
    <p:sldId id="271" r:id="rId15"/>
    <p:sldId id="268" r:id="rId16"/>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35" autoAdjust="0"/>
    <p:restoredTop sz="80941" autoAdjust="0"/>
  </p:normalViewPr>
  <p:slideViewPr>
    <p:cSldViewPr snapToGrid="0">
      <p:cViewPr varScale="1">
        <p:scale>
          <a:sx n="69" d="100"/>
          <a:sy n="69" d="100"/>
        </p:scale>
        <p:origin x="1349" y="67"/>
      </p:cViewPr>
      <p:guideLst/>
    </p:cSldViewPr>
  </p:slideViewPr>
  <p:notesTextViewPr>
    <p:cViewPr>
      <p:scale>
        <a:sx n="1" d="1"/>
        <a:sy n="1" d="1"/>
      </p:scale>
      <p:origin x="0" y="0"/>
    </p:cViewPr>
  </p:notesTextViewPr>
  <p:notesViewPr>
    <p:cSldViewPr snapToGrid="0">
      <p:cViewPr varScale="1">
        <p:scale>
          <a:sx n="93" d="100"/>
          <a:sy n="93" d="100"/>
        </p:scale>
        <p:origin x="370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being.group\Being-&#32068;&#32340;\&#12487;&#12540;&#12479;&#38283;&#30330;&#37096;\Management\&#28204;&#23450;\&#27497;&#25499;&#25913;&#23450;\&#29983;&#29987;&#24615;SP&#22793;&#21270;.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1</a:t>
            </a:r>
            <a:r>
              <a:rPr lang="ja-JP" altLang="en-US" dirty="0"/>
              <a:t>人日当たり</a:t>
            </a:r>
            <a:r>
              <a:rPr lang="en-US" altLang="ja-JP" dirty="0"/>
              <a:t>SP</a:t>
            </a:r>
            <a:r>
              <a:rPr lang="ja-JP" altLang="en-US" dirty="0"/>
              <a:t>消化量変化</a:t>
            </a:r>
          </a:p>
        </c:rich>
      </c:tx>
      <c:layout>
        <c:manualLayout>
          <c:xMode val="edge"/>
          <c:yMode val="edge"/>
          <c:x val="0.3636327099737533"/>
          <c:y val="2.879769618430525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Sheet2!$B$2</c:f>
              <c:strCache>
                <c:ptCount val="1"/>
                <c:pt idx="0">
                  <c:v>全員
1人日当たり</c:v>
                </c:pt>
              </c:strCache>
            </c:strRef>
          </c:tx>
          <c:spPr>
            <a:ln w="28575" cap="rnd">
              <a:solidFill>
                <a:schemeClr val="accent1"/>
              </a:solidFill>
              <a:round/>
            </a:ln>
            <a:effectLst/>
          </c:spPr>
          <c:marker>
            <c:symbol val="none"/>
          </c:marker>
          <c:trendline>
            <c:spPr>
              <a:ln w="19050" cap="rnd">
                <a:solidFill>
                  <a:srgbClr val="FF0000"/>
                </a:solidFill>
                <a:prstDash val="sysDot"/>
              </a:ln>
              <a:effectLst/>
            </c:spPr>
            <c:trendlineType val="linear"/>
            <c:dispRSqr val="0"/>
            <c:dispEq val="0"/>
          </c:trendline>
          <c:cat>
            <c:strRef>
              <c:f>Sheet2!$A$27:$A$38</c:f>
              <c:strCache>
                <c:ptCount val="12"/>
                <c:pt idx="0">
                  <c:v>40_4月</c:v>
                </c:pt>
                <c:pt idx="1">
                  <c:v>40_5月</c:v>
                </c:pt>
                <c:pt idx="2">
                  <c:v>40_6月</c:v>
                </c:pt>
                <c:pt idx="3">
                  <c:v>40_7月</c:v>
                </c:pt>
                <c:pt idx="4">
                  <c:v>40_8月</c:v>
                </c:pt>
                <c:pt idx="5">
                  <c:v>40_9月</c:v>
                </c:pt>
                <c:pt idx="6">
                  <c:v>40_10月</c:v>
                </c:pt>
                <c:pt idx="7">
                  <c:v>40_11月</c:v>
                </c:pt>
                <c:pt idx="8">
                  <c:v>40_12月</c:v>
                </c:pt>
                <c:pt idx="9">
                  <c:v>40_1月</c:v>
                </c:pt>
                <c:pt idx="10">
                  <c:v>40_2月</c:v>
                </c:pt>
                <c:pt idx="11">
                  <c:v>40_3月</c:v>
                </c:pt>
              </c:strCache>
            </c:strRef>
          </c:cat>
          <c:val>
            <c:numRef>
              <c:f>Sheet2!$B$27:$B$38</c:f>
              <c:numCache>
                <c:formatCode>0.00</c:formatCode>
                <c:ptCount val="12"/>
                <c:pt idx="0">
                  <c:v>0.8753462603878116</c:v>
                </c:pt>
                <c:pt idx="1">
                  <c:v>1.0529411764705883</c:v>
                </c:pt>
                <c:pt idx="2">
                  <c:v>1.2366310160427807</c:v>
                </c:pt>
                <c:pt idx="3">
                  <c:v>1.2132352941176472</c:v>
                </c:pt>
                <c:pt idx="4">
                  <c:v>1.2105263157894737</c:v>
                </c:pt>
                <c:pt idx="5">
                  <c:v>1.3953125</c:v>
                </c:pt>
                <c:pt idx="6">
                  <c:v>1.493421052631579</c:v>
                </c:pt>
                <c:pt idx="7">
                  <c:v>1.2921875</c:v>
                </c:pt>
                <c:pt idx="8">
                  <c:v>1.3601973684210527</c:v>
                </c:pt>
                <c:pt idx="9">
                  <c:v>1.1160130718954249</c:v>
                </c:pt>
                <c:pt idx="10">
                  <c:v>1.0944272445820433</c:v>
                </c:pt>
                <c:pt idx="11">
                  <c:v>1.0654761904761905</c:v>
                </c:pt>
              </c:numCache>
            </c:numRef>
          </c:val>
          <c:smooth val="0"/>
          <c:extLst>
            <c:ext xmlns:c16="http://schemas.microsoft.com/office/drawing/2014/chart" uri="{C3380CC4-5D6E-409C-BE32-E72D297353CC}">
              <c16:uniqueId val="{00000001-FA91-4612-BBD9-0D503C624FA7}"/>
            </c:ext>
          </c:extLst>
        </c:ser>
        <c:dLbls>
          <c:showLegendKey val="0"/>
          <c:showVal val="0"/>
          <c:showCatName val="0"/>
          <c:showSerName val="0"/>
          <c:showPercent val="0"/>
          <c:showBubbleSize val="0"/>
        </c:dLbls>
        <c:smooth val="0"/>
        <c:axId val="538245448"/>
        <c:axId val="538246104"/>
      </c:lineChart>
      <c:catAx>
        <c:axId val="538245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38246104"/>
        <c:crosses val="autoZero"/>
        <c:auto val="1"/>
        <c:lblAlgn val="ctr"/>
        <c:lblOffset val="100"/>
        <c:noMultiLvlLbl val="0"/>
      </c:catAx>
      <c:valAx>
        <c:axId val="538246104"/>
        <c:scaling>
          <c:orientation val="minMax"/>
          <c:min val="0.60000000000000009"/>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38245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08E021-A5B5-4487-AF20-4418622E7560}"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3F4227D3-69B3-454C-B8AF-0DBE111802F7}">
      <dgm:prSet/>
      <dgm:spPr/>
      <dgm:t>
        <a:bodyPr/>
        <a:lstStyle/>
        <a:p>
          <a:r>
            <a:rPr lang="ja-JP" b="1" i="0" dirty="0"/>
            <a:t>リソース</a:t>
          </a:r>
          <a:r>
            <a:rPr lang="en-US" b="1" i="0" dirty="0"/>
            <a:t>(resource)</a:t>
          </a:r>
          <a:endParaRPr lang="en-US" dirty="0"/>
        </a:p>
      </dgm:t>
    </dgm:pt>
    <dgm:pt modelId="{A7F80495-411F-4823-B9BF-F627474D2BB5}" type="parTrans" cxnId="{75DF3713-6C5A-4D17-8F3B-FE1EB41A2696}">
      <dgm:prSet/>
      <dgm:spPr/>
      <dgm:t>
        <a:bodyPr/>
        <a:lstStyle/>
        <a:p>
          <a:endParaRPr lang="en-US"/>
        </a:p>
      </dgm:t>
    </dgm:pt>
    <dgm:pt modelId="{D3263744-2130-4A7C-A474-7900CA2B67C8}" type="sibTrans" cxnId="{75DF3713-6C5A-4D17-8F3B-FE1EB41A2696}">
      <dgm:prSet/>
      <dgm:spPr/>
      <dgm:t>
        <a:bodyPr/>
        <a:lstStyle/>
        <a:p>
          <a:endParaRPr lang="en-US"/>
        </a:p>
      </dgm:t>
    </dgm:pt>
    <dgm:pt modelId="{C2D21136-E5AD-4246-A353-98E303D05894}">
      <dgm:prSet/>
      <dgm:spPr/>
      <dgm:t>
        <a:bodyPr/>
        <a:lstStyle/>
        <a:p>
          <a:r>
            <a:rPr lang="ja-JP" b="1" i="0" dirty="0"/>
            <a:t>時間</a:t>
          </a:r>
          <a:r>
            <a:rPr lang="en-US" b="1" i="0" dirty="0"/>
            <a:t>(time)</a:t>
          </a:r>
          <a:endParaRPr lang="en-US" dirty="0"/>
        </a:p>
      </dgm:t>
    </dgm:pt>
    <dgm:pt modelId="{5153BAF0-E1CC-46FC-BF96-8A98D0E5EE4C}" type="parTrans" cxnId="{94533F13-7988-48F6-A137-608B168EA5DA}">
      <dgm:prSet/>
      <dgm:spPr/>
      <dgm:t>
        <a:bodyPr/>
        <a:lstStyle/>
        <a:p>
          <a:endParaRPr lang="en-US"/>
        </a:p>
      </dgm:t>
    </dgm:pt>
    <dgm:pt modelId="{EECE3C08-F936-45A2-8FAC-9D38AA9328EB}" type="sibTrans" cxnId="{94533F13-7988-48F6-A137-608B168EA5DA}">
      <dgm:prSet/>
      <dgm:spPr/>
      <dgm:t>
        <a:bodyPr/>
        <a:lstStyle/>
        <a:p>
          <a:endParaRPr lang="en-US"/>
        </a:p>
      </dgm:t>
    </dgm:pt>
    <dgm:pt modelId="{F2F004C3-88FC-45DC-B8AF-6033EE29C7B1}">
      <dgm:prSet/>
      <dgm:spPr/>
      <dgm:t>
        <a:bodyPr/>
        <a:lstStyle/>
        <a:p>
          <a:r>
            <a:rPr lang="ja-JP" b="1" i="0"/>
            <a:t>スコープ</a:t>
          </a:r>
          <a:r>
            <a:rPr lang="en-US" b="1" i="0"/>
            <a:t>(scope)</a:t>
          </a:r>
          <a:endParaRPr lang="en-US"/>
        </a:p>
      </dgm:t>
    </dgm:pt>
    <dgm:pt modelId="{0DEC4654-A121-432D-ACA0-A4F32137E60E}" type="parTrans" cxnId="{48326FCC-44F9-4FF6-AB8F-025C04B7FB52}">
      <dgm:prSet/>
      <dgm:spPr/>
      <dgm:t>
        <a:bodyPr/>
        <a:lstStyle/>
        <a:p>
          <a:endParaRPr lang="en-US"/>
        </a:p>
      </dgm:t>
    </dgm:pt>
    <dgm:pt modelId="{3A13B143-E98F-42CA-9085-362FF5C27103}" type="sibTrans" cxnId="{48326FCC-44F9-4FF6-AB8F-025C04B7FB52}">
      <dgm:prSet/>
      <dgm:spPr/>
      <dgm:t>
        <a:bodyPr/>
        <a:lstStyle/>
        <a:p>
          <a:endParaRPr lang="en-US"/>
        </a:p>
      </dgm:t>
    </dgm:pt>
    <dgm:pt modelId="{23D93113-B095-4ADB-9312-0425E0961201}" type="pres">
      <dgm:prSet presAssocID="{3208E021-A5B5-4487-AF20-4418622E7560}" presName="hierChild1" presStyleCnt="0">
        <dgm:presLayoutVars>
          <dgm:chPref val="1"/>
          <dgm:dir/>
          <dgm:animOne val="branch"/>
          <dgm:animLvl val="lvl"/>
          <dgm:resizeHandles/>
        </dgm:presLayoutVars>
      </dgm:prSet>
      <dgm:spPr/>
    </dgm:pt>
    <dgm:pt modelId="{C9EDD6A7-61CF-4F50-B02F-ED7C4B86C896}" type="pres">
      <dgm:prSet presAssocID="{3F4227D3-69B3-454C-B8AF-0DBE111802F7}" presName="hierRoot1" presStyleCnt="0"/>
      <dgm:spPr/>
    </dgm:pt>
    <dgm:pt modelId="{AC8D5F68-5D91-4426-B951-84774C4F6671}" type="pres">
      <dgm:prSet presAssocID="{3F4227D3-69B3-454C-B8AF-0DBE111802F7}" presName="composite" presStyleCnt="0"/>
      <dgm:spPr/>
    </dgm:pt>
    <dgm:pt modelId="{A0A2C3A2-B25D-415A-A9B9-50E49127B491}" type="pres">
      <dgm:prSet presAssocID="{3F4227D3-69B3-454C-B8AF-0DBE111802F7}" presName="background" presStyleLbl="node0" presStyleIdx="0" presStyleCnt="3"/>
      <dgm:spPr/>
    </dgm:pt>
    <dgm:pt modelId="{13A33A7F-F06E-4C66-85D7-CD5FE6BBF0C3}" type="pres">
      <dgm:prSet presAssocID="{3F4227D3-69B3-454C-B8AF-0DBE111802F7}" presName="text" presStyleLbl="fgAcc0" presStyleIdx="0" presStyleCnt="3">
        <dgm:presLayoutVars>
          <dgm:chPref val="3"/>
        </dgm:presLayoutVars>
      </dgm:prSet>
      <dgm:spPr/>
    </dgm:pt>
    <dgm:pt modelId="{0B541293-0427-4D25-995D-BC78B47BAECC}" type="pres">
      <dgm:prSet presAssocID="{3F4227D3-69B3-454C-B8AF-0DBE111802F7}" presName="hierChild2" presStyleCnt="0"/>
      <dgm:spPr/>
    </dgm:pt>
    <dgm:pt modelId="{1735D4B3-93A8-4729-A967-B75DC6D917AF}" type="pres">
      <dgm:prSet presAssocID="{C2D21136-E5AD-4246-A353-98E303D05894}" presName="hierRoot1" presStyleCnt="0"/>
      <dgm:spPr/>
    </dgm:pt>
    <dgm:pt modelId="{CAF572BD-4A14-4092-A5BF-31E2768DDCFA}" type="pres">
      <dgm:prSet presAssocID="{C2D21136-E5AD-4246-A353-98E303D05894}" presName="composite" presStyleCnt="0"/>
      <dgm:spPr/>
    </dgm:pt>
    <dgm:pt modelId="{81756AC7-479D-486C-92DA-A6E381326F88}" type="pres">
      <dgm:prSet presAssocID="{C2D21136-E5AD-4246-A353-98E303D05894}" presName="background" presStyleLbl="node0" presStyleIdx="1" presStyleCnt="3"/>
      <dgm:spPr/>
    </dgm:pt>
    <dgm:pt modelId="{A8112ECF-2D54-4464-B59F-D054240911C9}" type="pres">
      <dgm:prSet presAssocID="{C2D21136-E5AD-4246-A353-98E303D05894}" presName="text" presStyleLbl="fgAcc0" presStyleIdx="1" presStyleCnt="3">
        <dgm:presLayoutVars>
          <dgm:chPref val="3"/>
        </dgm:presLayoutVars>
      </dgm:prSet>
      <dgm:spPr/>
    </dgm:pt>
    <dgm:pt modelId="{D9B3CEF1-B13D-4E7B-9DBB-AD1B9994293C}" type="pres">
      <dgm:prSet presAssocID="{C2D21136-E5AD-4246-A353-98E303D05894}" presName="hierChild2" presStyleCnt="0"/>
      <dgm:spPr/>
    </dgm:pt>
    <dgm:pt modelId="{8610F6D8-0492-4237-819A-9AE302164EAA}" type="pres">
      <dgm:prSet presAssocID="{F2F004C3-88FC-45DC-B8AF-6033EE29C7B1}" presName="hierRoot1" presStyleCnt="0"/>
      <dgm:spPr/>
    </dgm:pt>
    <dgm:pt modelId="{4CD6CD73-90CB-4277-8B8E-041B2CE4FA20}" type="pres">
      <dgm:prSet presAssocID="{F2F004C3-88FC-45DC-B8AF-6033EE29C7B1}" presName="composite" presStyleCnt="0"/>
      <dgm:spPr/>
    </dgm:pt>
    <dgm:pt modelId="{E7CA1F1A-87A7-4ADD-8853-38682820F878}" type="pres">
      <dgm:prSet presAssocID="{F2F004C3-88FC-45DC-B8AF-6033EE29C7B1}" presName="background" presStyleLbl="node0" presStyleIdx="2" presStyleCnt="3"/>
      <dgm:spPr/>
    </dgm:pt>
    <dgm:pt modelId="{3C2A67F4-2751-45B5-B334-61BBB4619909}" type="pres">
      <dgm:prSet presAssocID="{F2F004C3-88FC-45DC-B8AF-6033EE29C7B1}" presName="text" presStyleLbl="fgAcc0" presStyleIdx="2" presStyleCnt="3">
        <dgm:presLayoutVars>
          <dgm:chPref val="3"/>
        </dgm:presLayoutVars>
      </dgm:prSet>
      <dgm:spPr/>
    </dgm:pt>
    <dgm:pt modelId="{3D5D0967-E0E7-44C4-80C8-4526AE679043}" type="pres">
      <dgm:prSet presAssocID="{F2F004C3-88FC-45DC-B8AF-6033EE29C7B1}" presName="hierChild2" presStyleCnt="0"/>
      <dgm:spPr/>
    </dgm:pt>
  </dgm:ptLst>
  <dgm:cxnLst>
    <dgm:cxn modelId="{75DF3713-6C5A-4D17-8F3B-FE1EB41A2696}" srcId="{3208E021-A5B5-4487-AF20-4418622E7560}" destId="{3F4227D3-69B3-454C-B8AF-0DBE111802F7}" srcOrd="0" destOrd="0" parTransId="{A7F80495-411F-4823-B9BF-F627474D2BB5}" sibTransId="{D3263744-2130-4A7C-A474-7900CA2B67C8}"/>
    <dgm:cxn modelId="{94533F13-7988-48F6-A137-608B168EA5DA}" srcId="{3208E021-A5B5-4487-AF20-4418622E7560}" destId="{C2D21136-E5AD-4246-A353-98E303D05894}" srcOrd="1" destOrd="0" parTransId="{5153BAF0-E1CC-46FC-BF96-8A98D0E5EE4C}" sibTransId="{EECE3C08-F936-45A2-8FAC-9D38AA9328EB}"/>
    <dgm:cxn modelId="{C5554413-737C-4FC7-B949-6C2CCF066EF2}" type="presOf" srcId="{3208E021-A5B5-4487-AF20-4418622E7560}" destId="{23D93113-B095-4ADB-9312-0425E0961201}" srcOrd="0" destOrd="0" presId="urn:microsoft.com/office/officeart/2005/8/layout/hierarchy1"/>
    <dgm:cxn modelId="{615C75A4-F129-4C98-AB1E-07A996F572FE}" type="presOf" srcId="{C2D21136-E5AD-4246-A353-98E303D05894}" destId="{A8112ECF-2D54-4464-B59F-D054240911C9}" srcOrd="0" destOrd="0" presId="urn:microsoft.com/office/officeart/2005/8/layout/hierarchy1"/>
    <dgm:cxn modelId="{48326FCC-44F9-4FF6-AB8F-025C04B7FB52}" srcId="{3208E021-A5B5-4487-AF20-4418622E7560}" destId="{F2F004C3-88FC-45DC-B8AF-6033EE29C7B1}" srcOrd="2" destOrd="0" parTransId="{0DEC4654-A121-432D-ACA0-A4F32137E60E}" sibTransId="{3A13B143-E98F-42CA-9085-362FF5C27103}"/>
    <dgm:cxn modelId="{DE608BD2-69CE-442E-A979-E78ABD893B4F}" type="presOf" srcId="{3F4227D3-69B3-454C-B8AF-0DBE111802F7}" destId="{13A33A7F-F06E-4C66-85D7-CD5FE6BBF0C3}" srcOrd="0" destOrd="0" presId="urn:microsoft.com/office/officeart/2005/8/layout/hierarchy1"/>
    <dgm:cxn modelId="{D8A52DE1-4E1C-4386-8B16-89FEB7473689}" type="presOf" srcId="{F2F004C3-88FC-45DC-B8AF-6033EE29C7B1}" destId="{3C2A67F4-2751-45B5-B334-61BBB4619909}" srcOrd="0" destOrd="0" presId="urn:microsoft.com/office/officeart/2005/8/layout/hierarchy1"/>
    <dgm:cxn modelId="{30EB9C23-139A-4E55-A904-F3A23D0B71DD}" type="presParOf" srcId="{23D93113-B095-4ADB-9312-0425E0961201}" destId="{C9EDD6A7-61CF-4F50-B02F-ED7C4B86C896}" srcOrd="0" destOrd="0" presId="urn:microsoft.com/office/officeart/2005/8/layout/hierarchy1"/>
    <dgm:cxn modelId="{1B28B188-F2DB-49B6-B037-CB6DD133818D}" type="presParOf" srcId="{C9EDD6A7-61CF-4F50-B02F-ED7C4B86C896}" destId="{AC8D5F68-5D91-4426-B951-84774C4F6671}" srcOrd="0" destOrd="0" presId="urn:microsoft.com/office/officeart/2005/8/layout/hierarchy1"/>
    <dgm:cxn modelId="{A241FC92-DB68-40A2-8C37-ECEDF0A69D8C}" type="presParOf" srcId="{AC8D5F68-5D91-4426-B951-84774C4F6671}" destId="{A0A2C3A2-B25D-415A-A9B9-50E49127B491}" srcOrd="0" destOrd="0" presId="urn:microsoft.com/office/officeart/2005/8/layout/hierarchy1"/>
    <dgm:cxn modelId="{09D1E197-DC93-48E6-B08D-31DABC79303F}" type="presParOf" srcId="{AC8D5F68-5D91-4426-B951-84774C4F6671}" destId="{13A33A7F-F06E-4C66-85D7-CD5FE6BBF0C3}" srcOrd="1" destOrd="0" presId="urn:microsoft.com/office/officeart/2005/8/layout/hierarchy1"/>
    <dgm:cxn modelId="{38EBEDC8-76BF-4C4D-88B7-F44F914E0CFA}" type="presParOf" srcId="{C9EDD6A7-61CF-4F50-B02F-ED7C4B86C896}" destId="{0B541293-0427-4D25-995D-BC78B47BAECC}" srcOrd="1" destOrd="0" presId="urn:microsoft.com/office/officeart/2005/8/layout/hierarchy1"/>
    <dgm:cxn modelId="{721E8C9F-13BE-4638-BE75-CE8D47C28973}" type="presParOf" srcId="{23D93113-B095-4ADB-9312-0425E0961201}" destId="{1735D4B3-93A8-4729-A967-B75DC6D917AF}" srcOrd="1" destOrd="0" presId="urn:microsoft.com/office/officeart/2005/8/layout/hierarchy1"/>
    <dgm:cxn modelId="{88149F5D-0A3F-4DFE-A2EB-ADBAA809A21E}" type="presParOf" srcId="{1735D4B3-93A8-4729-A967-B75DC6D917AF}" destId="{CAF572BD-4A14-4092-A5BF-31E2768DDCFA}" srcOrd="0" destOrd="0" presId="urn:microsoft.com/office/officeart/2005/8/layout/hierarchy1"/>
    <dgm:cxn modelId="{8535D81E-2F28-4FCD-8128-4F8A8016F6FE}" type="presParOf" srcId="{CAF572BD-4A14-4092-A5BF-31E2768DDCFA}" destId="{81756AC7-479D-486C-92DA-A6E381326F88}" srcOrd="0" destOrd="0" presId="urn:microsoft.com/office/officeart/2005/8/layout/hierarchy1"/>
    <dgm:cxn modelId="{93D0B5EA-6965-491F-9C30-8012A6BAFAF8}" type="presParOf" srcId="{CAF572BD-4A14-4092-A5BF-31E2768DDCFA}" destId="{A8112ECF-2D54-4464-B59F-D054240911C9}" srcOrd="1" destOrd="0" presId="urn:microsoft.com/office/officeart/2005/8/layout/hierarchy1"/>
    <dgm:cxn modelId="{6B7048B1-A5B2-490C-9E5B-F68EBCA0C22F}" type="presParOf" srcId="{1735D4B3-93A8-4729-A967-B75DC6D917AF}" destId="{D9B3CEF1-B13D-4E7B-9DBB-AD1B9994293C}" srcOrd="1" destOrd="0" presId="urn:microsoft.com/office/officeart/2005/8/layout/hierarchy1"/>
    <dgm:cxn modelId="{C2738A3D-A9C9-4227-AF90-8161B45AE864}" type="presParOf" srcId="{23D93113-B095-4ADB-9312-0425E0961201}" destId="{8610F6D8-0492-4237-819A-9AE302164EAA}" srcOrd="2" destOrd="0" presId="urn:microsoft.com/office/officeart/2005/8/layout/hierarchy1"/>
    <dgm:cxn modelId="{6B1B0511-FB21-456F-8689-87B000AE7611}" type="presParOf" srcId="{8610F6D8-0492-4237-819A-9AE302164EAA}" destId="{4CD6CD73-90CB-4277-8B8E-041B2CE4FA20}" srcOrd="0" destOrd="0" presId="urn:microsoft.com/office/officeart/2005/8/layout/hierarchy1"/>
    <dgm:cxn modelId="{263E823A-FB69-4CFF-86E2-5A45E928A76B}" type="presParOf" srcId="{4CD6CD73-90CB-4277-8B8E-041B2CE4FA20}" destId="{E7CA1F1A-87A7-4ADD-8853-38682820F878}" srcOrd="0" destOrd="0" presId="urn:microsoft.com/office/officeart/2005/8/layout/hierarchy1"/>
    <dgm:cxn modelId="{C07273AC-70C5-4E1C-B7C2-FFAD2221EB51}" type="presParOf" srcId="{4CD6CD73-90CB-4277-8B8E-041B2CE4FA20}" destId="{3C2A67F4-2751-45B5-B334-61BBB4619909}" srcOrd="1" destOrd="0" presId="urn:microsoft.com/office/officeart/2005/8/layout/hierarchy1"/>
    <dgm:cxn modelId="{64205D66-155D-4707-9743-665A4756DB0B}" type="presParOf" srcId="{8610F6D8-0492-4237-819A-9AE302164EAA}" destId="{3D5D0967-E0E7-44C4-80C8-4526AE67904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2" qsCatId="simple" csTypeId="urn:microsoft.com/office/officeart/2005/8/colors/colorful1" csCatId="colorful" phldr="1"/>
      <dgm:spPr/>
      <dgm:t>
        <a:bodyPr rtlCol="0"/>
        <a:lstStyle/>
        <a:p>
          <a:pPr rtl="0"/>
          <a:endParaRPr lang="en-US"/>
        </a:p>
      </dgm:t>
    </dgm:pt>
    <dgm:pt modelId="{58FF46FB-368D-4E9C-A650-0513B8879DA8}">
      <dgm:prSet custT="1"/>
      <dgm:spPr/>
      <dgm:t>
        <a:bodyPr rtlCol="0"/>
        <a:lstStyle/>
        <a:p>
          <a:pPr>
            <a:defRPr b="1"/>
          </a:pPr>
          <a:r>
            <a:rPr lang="en-US" altLang="ja-JP" sz="1400" b="0" noProof="0" dirty="0">
              <a:solidFill>
                <a:schemeClr val="accent2">
                  <a:lumMod val="50000"/>
                </a:schemeClr>
              </a:solidFill>
              <a:latin typeface="Meiryo UI" panose="020B0604030504040204" pitchFamily="50" charset="-128"/>
              <a:ea typeface="Meiryo UI" panose="020B0604030504040204" pitchFamily="50" charset="-128"/>
            </a:rPr>
            <a:t>2024 </a:t>
          </a:r>
          <a:r>
            <a:rPr lang="ja-JP" altLang="en-US" sz="1400" b="0" noProof="0" dirty="0">
              <a:solidFill>
                <a:schemeClr val="accent2">
                  <a:lumMod val="50000"/>
                </a:schemeClr>
              </a:solidFill>
              <a:latin typeface="Meiryo UI" panose="020B0604030504040204" pitchFamily="50" charset="-128"/>
              <a:ea typeface="Meiryo UI" panose="020B0604030504040204" pitchFamily="50" charset="-128"/>
            </a:rPr>
            <a:t>年 </a:t>
          </a:r>
          <a:r>
            <a:rPr lang="en-US" altLang="ja-JP" sz="1400" b="0" noProof="0" dirty="0">
              <a:solidFill>
                <a:schemeClr val="accent2">
                  <a:lumMod val="50000"/>
                </a:schemeClr>
              </a:solidFill>
              <a:latin typeface="Meiryo UI" panose="020B0604030504040204" pitchFamily="50" charset="-128"/>
              <a:ea typeface="Meiryo UI" panose="020B0604030504040204" pitchFamily="50" charset="-128"/>
            </a:rPr>
            <a:t>3</a:t>
          </a:r>
          <a:r>
            <a:rPr lang="ja-JP" altLang="en-US" sz="1400" b="0" noProof="0" dirty="0">
              <a:solidFill>
                <a:schemeClr val="accent2">
                  <a:lumMod val="50000"/>
                </a:schemeClr>
              </a:solidFill>
              <a:latin typeface="Meiryo UI" panose="020B0604030504040204" pitchFamily="50" charset="-128"/>
              <a:ea typeface="Meiryo UI" panose="020B0604030504040204" pitchFamily="50" charset="-128"/>
            </a:rPr>
            <a:t> 月～ </a:t>
          </a:r>
          <a:r>
            <a:rPr lang="en-US" altLang="ja-JP" sz="1400" b="0" noProof="0" dirty="0">
              <a:solidFill>
                <a:schemeClr val="accent2">
                  <a:lumMod val="50000"/>
                </a:schemeClr>
              </a:solidFill>
              <a:latin typeface="Meiryo UI" panose="020B0604030504040204" pitchFamily="50" charset="-128"/>
              <a:ea typeface="Meiryo UI" panose="020B0604030504040204" pitchFamily="50" charset="-128"/>
            </a:rPr>
            <a:t>6</a:t>
          </a:r>
          <a:r>
            <a:rPr lang="ja-JP" altLang="en-US" sz="1400" b="0" noProof="0" dirty="0">
              <a:solidFill>
                <a:schemeClr val="accent2">
                  <a:lumMod val="50000"/>
                </a:schemeClr>
              </a:solidFill>
              <a:latin typeface="Meiryo UI" panose="020B0604030504040204" pitchFamily="50" charset="-128"/>
              <a:ea typeface="Meiryo UI" panose="020B0604030504040204" pitchFamily="50" charset="-128"/>
            </a:rPr>
            <a:t> 月</a:t>
          </a:r>
        </a:p>
      </dgm:t>
    </dgm:pt>
    <dgm:pt modelId="{11DFA284-5E99-474D-BF05-364A45269DC7}" type="parTrans" cxnId="{C5645B39-CB65-4A0A-B369-E455C3B827C3}">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CFA40740-0682-470C-AD5A-CFF53CD12BD2}" type="sibTrans" cxnId="{C5645B39-CB65-4A0A-B369-E455C3B827C3}">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9A875394-CA1E-4432-AEEB-9054FCFF5E0E}">
      <dgm:prSet phldr="0"/>
      <dgm:spPr/>
      <dgm:t>
        <a:bodyPr rtlCol="0"/>
        <a:lstStyle/>
        <a:p>
          <a:r>
            <a:rPr lang="ja-JP" altLang="en-US" b="0" noProof="0" dirty="0">
              <a:latin typeface="Meiryo UI" panose="020B0604030504040204" pitchFamily="50" charset="-128"/>
              <a:ea typeface="Meiryo UI" panose="020B0604030504040204" pitchFamily="50" charset="-128"/>
            </a:rPr>
            <a:t>コネクト仕様確認 ←</a:t>
          </a:r>
          <a:r>
            <a:rPr lang="ja-JP" altLang="en-US" b="1" noProof="0" dirty="0">
              <a:latin typeface="Meiryo UI" panose="020B0604030504040204" pitchFamily="50" charset="-128"/>
              <a:ea typeface="Meiryo UI" panose="020B0604030504040204" pitchFamily="50" charset="-128"/>
            </a:rPr>
            <a:t>現在実行中</a:t>
          </a:r>
          <a:br>
            <a:rPr lang="en-US" altLang="ja-JP" b="0" noProof="0" dirty="0">
              <a:latin typeface="Meiryo UI" panose="020B0604030504040204" pitchFamily="50" charset="-128"/>
              <a:ea typeface="Meiryo UI" panose="020B0604030504040204" pitchFamily="50" charset="-128"/>
            </a:rPr>
          </a:br>
          <a:r>
            <a:rPr lang="ja-JP" altLang="en-US" b="0" noProof="0" dirty="0">
              <a:latin typeface="Meiryo UI" panose="020B0604030504040204" pitchFamily="50" charset="-128"/>
              <a:ea typeface="Meiryo UI" panose="020B0604030504040204" pitchFamily="50" charset="-128"/>
            </a:rPr>
            <a:t>（奥村さん）</a:t>
          </a:r>
        </a:p>
      </dgm:t>
    </dgm:pt>
    <dgm:pt modelId="{FCC92BDD-6EA3-421D-9DA8-7D3A12D003B6}" type="parTrans" cxnId="{B659504B-18E4-4D89-A17C-34ABB280AE52}">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0314452B-82A0-42F4-9551-DF00CFFC3580}" type="sibTrans" cxnId="{B659504B-18E4-4D89-A17C-34ABB280AE52}">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D05E1923-5021-40F7-B4EF-E582E23A699D}">
      <dgm:prSet custT="1"/>
      <dgm:spPr/>
      <dgm:t>
        <a:bodyPr rtlCol="0"/>
        <a:lstStyle/>
        <a:p>
          <a:pPr>
            <a:defRPr b="1"/>
          </a:pPr>
          <a:r>
            <a:rPr lang="en-US" altLang="ja-JP" sz="1400" b="0" noProof="0" dirty="0">
              <a:solidFill>
                <a:schemeClr val="accent3">
                  <a:lumMod val="50000"/>
                </a:schemeClr>
              </a:solidFill>
              <a:latin typeface="Meiryo UI" panose="020B0604030504040204" pitchFamily="50" charset="-128"/>
              <a:ea typeface="Meiryo UI" panose="020B0604030504040204" pitchFamily="50" charset="-128"/>
            </a:rPr>
            <a:t>2024 </a:t>
          </a:r>
          <a:r>
            <a:rPr lang="ja-JP" altLang="en-US" sz="1400" b="0" noProof="0" dirty="0">
              <a:solidFill>
                <a:schemeClr val="accent3">
                  <a:lumMod val="50000"/>
                </a:schemeClr>
              </a:solidFill>
              <a:latin typeface="Meiryo UI" panose="020B0604030504040204" pitchFamily="50" charset="-128"/>
              <a:ea typeface="Meiryo UI" panose="020B0604030504040204" pitchFamily="50" charset="-128"/>
            </a:rPr>
            <a:t>年 </a:t>
          </a:r>
          <a:r>
            <a:rPr lang="en-US" altLang="ja-JP" sz="1400" b="0" noProof="0" dirty="0">
              <a:solidFill>
                <a:schemeClr val="accent3">
                  <a:lumMod val="50000"/>
                </a:schemeClr>
              </a:solidFill>
              <a:latin typeface="Meiryo UI" panose="020B0604030504040204" pitchFamily="50" charset="-128"/>
              <a:ea typeface="Meiryo UI" panose="020B0604030504040204" pitchFamily="50" charset="-128"/>
            </a:rPr>
            <a:t>8 </a:t>
          </a:r>
          <a:r>
            <a:rPr lang="ja-JP" altLang="en-US" sz="1400" b="0" noProof="0" dirty="0">
              <a:solidFill>
                <a:schemeClr val="accent3">
                  <a:lumMod val="50000"/>
                </a:schemeClr>
              </a:solidFill>
              <a:latin typeface="Meiryo UI" panose="020B0604030504040204" pitchFamily="50" charset="-128"/>
              <a:ea typeface="Meiryo UI" panose="020B0604030504040204" pitchFamily="50" charset="-128"/>
            </a:rPr>
            <a:t>月～ </a:t>
          </a:r>
          <a:r>
            <a:rPr lang="en-US" altLang="ja-JP" sz="1400" b="0" noProof="0" dirty="0">
              <a:solidFill>
                <a:schemeClr val="accent3">
                  <a:lumMod val="50000"/>
                </a:schemeClr>
              </a:solidFill>
              <a:latin typeface="Meiryo UI" panose="020B0604030504040204" pitchFamily="50" charset="-128"/>
              <a:ea typeface="Meiryo UI" panose="020B0604030504040204" pitchFamily="50" charset="-128"/>
            </a:rPr>
            <a:t>9</a:t>
          </a:r>
          <a:r>
            <a:rPr lang="ja-JP" altLang="en-US" sz="1400" b="0" noProof="0" dirty="0">
              <a:solidFill>
                <a:schemeClr val="accent3">
                  <a:lumMod val="50000"/>
                </a:schemeClr>
              </a:solidFill>
              <a:latin typeface="Meiryo UI" panose="020B0604030504040204" pitchFamily="50" charset="-128"/>
              <a:ea typeface="Meiryo UI" panose="020B0604030504040204" pitchFamily="50" charset="-128"/>
            </a:rPr>
            <a:t> 月</a:t>
          </a:r>
          <a:endParaRPr lang="en-US" altLang="ja-JP" sz="1400" b="0" noProof="0" dirty="0">
            <a:solidFill>
              <a:schemeClr val="accent3">
                <a:lumMod val="50000"/>
              </a:schemeClr>
            </a:solidFill>
            <a:latin typeface="Meiryo UI" panose="020B0604030504040204" pitchFamily="50" charset="-128"/>
            <a:ea typeface="Meiryo UI" panose="020B0604030504040204" pitchFamily="50" charset="-128"/>
          </a:endParaRPr>
        </a:p>
      </dgm:t>
    </dgm:pt>
    <dgm:pt modelId="{FD6C5CD2-9CED-4BE6-89CD-A5A5CCE63B3E}" type="parTrans" cxnId="{72C4D6D9-419A-42C1-A76D-84599F65BB08}">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F020958C-EF86-4274-85F9-318F2792F7B6}" type="sibTrans" cxnId="{72C4D6D9-419A-42C1-A76D-84599F65BB08}">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579089A8-5362-4BA4-9163-D19228C1808F}">
      <dgm:prSet phldr="0"/>
      <dgm:spPr/>
      <dgm:t>
        <a:bodyPr rtlCol="0"/>
        <a:lstStyle/>
        <a:p>
          <a:r>
            <a:rPr lang="ja-JP" altLang="en-US" b="0" noProof="0" dirty="0">
              <a:latin typeface="Meiryo UI" panose="020B0604030504040204" pitchFamily="50" charset="-128"/>
              <a:ea typeface="Meiryo UI" panose="020B0604030504040204" pitchFamily="50" charset="-128"/>
            </a:rPr>
            <a:t>歩掛ダウンコバート</a:t>
          </a:r>
          <a:br>
            <a:rPr lang="en-US" altLang="ja-JP" b="0" noProof="0" dirty="0">
              <a:latin typeface="Meiryo UI" panose="020B0604030504040204" pitchFamily="50" charset="-128"/>
              <a:ea typeface="Meiryo UI" panose="020B0604030504040204" pitchFamily="50" charset="-128"/>
            </a:rPr>
          </a:br>
          <a:r>
            <a:rPr lang="ja-JP" altLang="en-US" b="0" noProof="0" dirty="0">
              <a:latin typeface="Meiryo UI" panose="020B0604030504040204" pitchFamily="50" charset="-128"/>
              <a:ea typeface="Meiryo UI" panose="020B0604030504040204" pitchFamily="50" charset="-128"/>
            </a:rPr>
            <a:t>受け入れテスト</a:t>
          </a:r>
          <a:endParaRPr lang="en-US" altLang="ja-JP" b="0" noProof="0" dirty="0">
            <a:latin typeface="Meiryo UI" panose="020B0604030504040204" pitchFamily="50" charset="-128"/>
            <a:ea typeface="Meiryo UI" panose="020B0604030504040204" pitchFamily="50" charset="-128"/>
          </a:endParaRPr>
        </a:p>
        <a:p>
          <a:r>
            <a:rPr lang="en-US" altLang="ja-JP" b="0" noProof="0" dirty="0">
              <a:latin typeface="Meiryo UI" panose="020B0604030504040204" pitchFamily="50" charset="-128"/>
              <a:ea typeface="Meiryo UI" panose="020B0604030504040204" pitchFamily="50" charset="-128"/>
            </a:rPr>
            <a:t>(</a:t>
          </a:r>
          <a:r>
            <a:rPr lang="ja-JP" altLang="en-US" b="0" noProof="0" dirty="0">
              <a:latin typeface="Meiryo UI" panose="020B0604030504040204" pitchFamily="50" charset="-128"/>
              <a:ea typeface="Meiryo UI" panose="020B0604030504040204" pitchFamily="50" charset="-128"/>
            </a:rPr>
            <a:t>笹原さん</a:t>
          </a:r>
          <a:r>
            <a:rPr lang="en-US" altLang="ja-JP" b="0" noProof="0" dirty="0">
              <a:latin typeface="Meiryo UI" panose="020B0604030504040204" pitchFamily="50" charset="-128"/>
              <a:ea typeface="Meiryo UI" panose="020B0604030504040204" pitchFamily="50" charset="-128"/>
            </a:rPr>
            <a:t>)</a:t>
          </a:r>
          <a:endParaRPr lang="ja-JP" altLang="en-US" b="0" noProof="0" dirty="0">
            <a:latin typeface="Meiryo UI" panose="020B0604030504040204" pitchFamily="50" charset="-128"/>
            <a:ea typeface="Meiryo UI" panose="020B0604030504040204" pitchFamily="50" charset="-128"/>
          </a:endParaRPr>
        </a:p>
      </dgm:t>
    </dgm:pt>
    <dgm:pt modelId="{FB2DEB6E-B29F-4E51-960A-23ECC62EBF38}" type="parTrans" cxnId="{4876CF51-F110-4E25-8FD4-08D25B4B0AB8}">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1C5328B1-AC18-4CF7-A034-BB0592F4A2A1}" type="sibTrans" cxnId="{4876CF51-F110-4E25-8FD4-08D25B4B0AB8}">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FA8F44BD-C8C7-462C-9756-1EC498E86842}">
      <dgm:prSet custT="1"/>
      <dgm:spPr/>
      <dgm:t>
        <a:bodyPr rtlCol="0"/>
        <a:lstStyle/>
        <a:p>
          <a:pPr>
            <a:defRPr b="1"/>
          </a:pPr>
          <a:r>
            <a:rPr lang="ja-JP" altLang="en-US" sz="1400" b="0" noProof="0" dirty="0">
              <a:solidFill>
                <a:schemeClr val="accent4">
                  <a:lumMod val="50000"/>
                </a:schemeClr>
              </a:solidFill>
              <a:latin typeface="Meiryo UI" panose="020B0604030504040204" pitchFamily="50" charset="-128"/>
              <a:ea typeface="Meiryo UI" panose="020B0604030504040204" pitchFamily="50" charset="-128"/>
            </a:rPr>
            <a:t> </a:t>
          </a:r>
          <a:r>
            <a:rPr lang="en-US" altLang="ja-JP" sz="1400" b="0" noProof="0" dirty="0">
              <a:solidFill>
                <a:schemeClr val="accent4">
                  <a:lumMod val="50000"/>
                </a:schemeClr>
              </a:solidFill>
              <a:latin typeface="Meiryo UI" panose="020B0604030504040204" pitchFamily="50" charset="-128"/>
              <a:ea typeface="Meiryo UI" panose="020B0604030504040204" pitchFamily="50" charset="-128"/>
            </a:rPr>
            <a:t>2024 </a:t>
          </a:r>
          <a:r>
            <a:rPr lang="ja-JP" altLang="en-US" sz="1400" b="0" noProof="0" dirty="0">
              <a:solidFill>
                <a:schemeClr val="accent4">
                  <a:lumMod val="50000"/>
                </a:schemeClr>
              </a:solidFill>
              <a:latin typeface="Meiryo UI" panose="020B0604030504040204" pitchFamily="50" charset="-128"/>
              <a:ea typeface="Meiryo UI" panose="020B0604030504040204" pitchFamily="50" charset="-128"/>
            </a:rPr>
            <a:t>年 </a:t>
          </a:r>
          <a:r>
            <a:rPr lang="en-US" altLang="ja-JP" sz="1400" b="0" noProof="0" dirty="0">
              <a:solidFill>
                <a:schemeClr val="accent4">
                  <a:lumMod val="50000"/>
                </a:schemeClr>
              </a:solidFill>
              <a:latin typeface="Meiryo UI" panose="020B0604030504040204" pitchFamily="50" charset="-128"/>
              <a:ea typeface="Meiryo UI" panose="020B0604030504040204" pitchFamily="50" charset="-128"/>
            </a:rPr>
            <a:t>12 </a:t>
          </a:r>
          <a:r>
            <a:rPr lang="ja-JP" altLang="en-US" sz="1400" b="0" noProof="0" dirty="0">
              <a:solidFill>
                <a:schemeClr val="accent4">
                  <a:lumMod val="50000"/>
                </a:schemeClr>
              </a:solidFill>
              <a:latin typeface="Meiryo UI" panose="020B0604030504040204" pitchFamily="50" charset="-128"/>
              <a:ea typeface="Meiryo UI" panose="020B0604030504040204" pitchFamily="50" charset="-128"/>
            </a:rPr>
            <a:t>月 ～ </a:t>
          </a:r>
          <a:r>
            <a:rPr lang="en-US" altLang="ja-JP" sz="1400" b="0" noProof="0" dirty="0">
              <a:solidFill>
                <a:schemeClr val="accent4">
                  <a:lumMod val="50000"/>
                </a:schemeClr>
              </a:solidFill>
              <a:latin typeface="Meiryo UI" panose="020B0604030504040204" pitchFamily="50" charset="-128"/>
              <a:ea typeface="Meiryo UI" panose="020B0604030504040204" pitchFamily="50" charset="-128"/>
            </a:rPr>
            <a:t>2025</a:t>
          </a:r>
          <a:r>
            <a:rPr lang="ja-JP" altLang="en-US" sz="1400" b="0" noProof="0" dirty="0">
              <a:solidFill>
                <a:schemeClr val="accent4">
                  <a:lumMod val="50000"/>
                </a:schemeClr>
              </a:solidFill>
              <a:latin typeface="Meiryo UI" panose="020B0604030504040204" pitchFamily="50" charset="-128"/>
              <a:ea typeface="Meiryo UI" panose="020B0604030504040204" pitchFamily="50" charset="-128"/>
            </a:rPr>
            <a:t> 年 </a:t>
          </a:r>
          <a:r>
            <a:rPr lang="en-US" altLang="ja-JP" sz="1400" b="0" noProof="0" dirty="0">
              <a:solidFill>
                <a:schemeClr val="accent4">
                  <a:lumMod val="50000"/>
                </a:schemeClr>
              </a:solidFill>
              <a:latin typeface="Meiryo UI" panose="020B0604030504040204" pitchFamily="50" charset="-128"/>
              <a:ea typeface="Meiryo UI" panose="020B0604030504040204" pitchFamily="50" charset="-128"/>
            </a:rPr>
            <a:t>2</a:t>
          </a:r>
          <a:r>
            <a:rPr lang="ja-JP" altLang="en-US" sz="1400" b="0" noProof="0" dirty="0">
              <a:solidFill>
                <a:schemeClr val="accent4">
                  <a:lumMod val="50000"/>
                </a:schemeClr>
              </a:solidFill>
              <a:latin typeface="Meiryo UI" panose="020B0604030504040204" pitchFamily="50" charset="-128"/>
              <a:ea typeface="Meiryo UI" panose="020B0604030504040204" pitchFamily="50" charset="-128"/>
            </a:rPr>
            <a:t> 月</a:t>
          </a:r>
        </a:p>
      </dgm:t>
    </dgm:pt>
    <dgm:pt modelId="{F47063EE-4B58-4EDE-A4F2-A4BD81B82F21}" type="parTrans" cxnId="{0D51BD2E-4619-469B-B233-EBAC3D4D0BA6}">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8C8A9736-03DA-4B1C-A590-10B4AD89452B}" type="sibTrans" cxnId="{0D51BD2E-4619-469B-B233-EBAC3D4D0BA6}">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EFEB4D61-3A9C-4140-977F-3C3F5C9EE9D1}">
      <dgm:prSet phldr="0"/>
      <dgm:spPr/>
      <dgm:t>
        <a:bodyPr rtlCol="0"/>
        <a:lstStyle/>
        <a:p>
          <a:r>
            <a:rPr lang="ja-JP" altLang="en-US" b="0" noProof="0" dirty="0">
              <a:latin typeface="Meiryo UI" panose="020B0604030504040204" pitchFamily="50" charset="-128"/>
              <a:ea typeface="Meiryo UI" panose="020B0604030504040204" pitchFamily="50" charset="-128"/>
            </a:rPr>
            <a:t>コネクト 受け入れテスト</a:t>
          </a:r>
          <a:br>
            <a:rPr lang="en-US" altLang="ja-JP" b="0" noProof="0" dirty="0">
              <a:latin typeface="Meiryo UI" panose="020B0604030504040204" pitchFamily="50" charset="-128"/>
              <a:ea typeface="Meiryo UI" panose="020B0604030504040204" pitchFamily="50" charset="-128"/>
            </a:rPr>
          </a:br>
          <a:r>
            <a:rPr lang="ja-JP" altLang="en-US" b="0" noProof="0" dirty="0">
              <a:latin typeface="Meiryo UI" panose="020B0604030504040204" pitchFamily="50" charset="-128"/>
              <a:ea typeface="Meiryo UI" panose="020B0604030504040204" pitchFamily="50" charset="-128"/>
            </a:rPr>
            <a:t>（奥村さん、岩本さん）</a:t>
          </a:r>
        </a:p>
      </dgm:t>
    </dgm:pt>
    <dgm:pt modelId="{57D352E4-0431-4F68-B8F1-61BFA34799AA}" type="parTrans" cxnId="{1B32EF2C-9DB5-4504-A9DA-B4956CC00208}">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0ECC32B6-1E7C-4AA4-9DBF-D69B7C5E64A9}" type="sibTrans" cxnId="{1B32EF2C-9DB5-4504-A9DA-B4956CC00208}">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8BAB5E6F-A65E-41DB-A296-0818B0E49F7C}">
      <dgm:prSet custT="1"/>
      <dgm:spPr/>
      <dgm:t>
        <a:bodyPr rtlCol="0"/>
        <a:lstStyle/>
        <a:p>
          <a:pPr>
            <a:defRPr b="1"/>
          </a:pPr>
          <a:r>
            <a:rPr lang="en-US" altLang="ja-JP" sz="1400" b="0" noProof="0" dirty="0">
              <a:solidFill>
                <a:schemeClr val="bg2">
                  <a:lumMod val="50000"/>
                </a:schemeClr>
              </a:solidFill>
              <a:latin typeface="Meiryo UI" panose="020B0604030504040204" pitchFamily="50" charset="-128"/>
              <a:ea typeface="Meiryo UI" panose="020B0604030504040204" pitchFamily="50" charset="-128"/>
            </a:rPr>
            <a:t>2024 </a:t>
          </a:r>
          <a:r>
            <a:rPr lang="ja-JP" altLang="en-US" sz="1400" b="0" noProof="0" dirty="0">
              <a:solidFill>
                <a:schemeClr val="bg2">
                  <a:lumMod val="50000"/>
                </a:schemeClr>
              </a:solidFill>
              <a:latin typeface="Meiryo UI" panose="020B0604030504040204" pitchFamily="50" charset="-128"/>
              <a:ea typeface="Meiryo UI" panose="020B0604030504040204" pitchFamily="50" charset="-128"/>
            </a:rPr>
            <a:t>年 </a:t>
          </a:r>
          <a:r>
            <a:rPr lang="en-US" altLang="ja-JP" sz="1400" b="0" noProof="0" dirty="0">
              <a:solidFill>
                <a:schemeClr val="bg2">
                  <a:lumMod val="50000"/>
                </a:schemeClr>
              </a:solidFill>
              <a:latin typeface="Meiryo UI" panose="020B0604030504040204" pitchFamily="50" charset="-128"/>
              <a:ea typeface="Meiryo UI" panose="020B0604030504040204" pitchFamily="50" charset="-128"/>
            </a:rPr>
            <a:t>12 </a:t>
          </a:r>
          <a:r>
            <a:rPr lang="ja-JP" altLang="en-US" sz="1400" b="0" noProof="0" dirty="0">
              <a:solidFill>
                <a:schemeClr val="bg2">
                  <a:lumMod val="50000"/>
                </a:schemeClr>
              </a:solidFill>
              <a:latin typeface="Meiryo UI" panose="020B0604030504040204" pitchFamily="50" charset="-128"/>
              <a:ea typeface="Meiryo UI" panose="020B0604030504040204" pitchFamily="50" charset="-128"/>
            </a:rPr>
            <a:t>月 ～ </a:t>
          </a:r>
          <a:r>
            <a:rPr lang="en-US" altLang="ja-JP" sz="1400" b="0" noProof="0" dirty="0">
              <a:solidFill>
                <a:schemeClr val="bg2">
                  <a:lumMod val="50000"/>
                </a:schemeClr>
              </a:solidFill>
              <a:latin typeface="Meiryo UI" panose="020B0604030504040204" pitchFamily="50" charset="-128"/>
              <a:ea typeface="Meiryo UI" panose="020B0604030504040204" pitchFamily="50" charset="-128"/>
            </a:rPr>
            <a:t>2025</a:t>
          </a:r>
          <a:r>
            <a:rPr lang="ja-JP" altLang="en-US" sz="1400" b="0" noProof="0" dirty="0">
              <a:solidFill>
                <a:schemeClr val="bg2">
                  <a:lumMod val="50000"/>
                </a:schemeClr>
              </a:solidFill>
              <a:latin typeface="Meiryo UI" panose="020B0604030504040204" pitchFamily="50" charset="-128"/>
              <a:ea typeface="Meiryo UI" panose="020B0604030504040204" pitchFamily="50" charset="-128"/>
            </a:rPr>
            <a:t> 年 </a:t>
          </a:r>
          <a:r>
            <a:rPr lang="en-US" altLang="ja-JP" sz="1400" b="0" noProof="0" dirty="0">
              <a:solidFill>
                <a:schemeClr val="bg2">
                  <a:lumMod val="50000"/>
                </a:schemeClr>
              </a:solidFill>
              <a:latin typeface="Meiryo UI" panose="020B0604030504040204" pitchFamily="50" charset="-128"/>
              <a:ea typeface="Meiryo UI" panose="020B0604030504040204" pitchFamily="50" charset="-128"/>
            </a:rPr>
            <a:t>2</a:t>
          </a:r>
          <a:r>
            <a:rPr lang="ja-JP" altLang="en-US" sz="1400" b="0" noProof="0" dirty="0">
              <a:solidFill>
                <a:schemeClr val="bg2">
                  <a:lumMod val="50000"/>
                </a:schemeClr>
              </a:solidFill>
              <a:latin typeface="Meiryo UI" panose="020B0604030504040204" pitchFamily="50" charset="-128"/>
              <a:ea typeface="Meiryo UI" panose="020B0604030504040204" pitchFamily="50" charset="-128"/>
            </a:rPr>
            <a:t> 月</a:t>
          </a:r>
        </a:p>
      </dgm:t>
    </dgm:pt>
    <dgm:pt modelId="{886842C6-3EFC-4BE7-B417-415595758830}" type="parTrans" cxnId="{66B49C6C-FAFD-47B4-BF22-05A295C23D4E}">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B407F4C3-8FC9-4E91-A0EC-6B33713CC9A5}" type="sibTrans" cxnId="{66B49C6C-FAFD-47B4-BF22-05A295C23D4E}">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332BC85C-1CF3-4F8F-ACB7-5B6D53744AE1}">
      <dgm:prSet phldr="0"/>
      <dgm:spPr/>
      <dgm:t>
        <a:bodyPr rtlCol="0"/>
        <a:lstStyle/>
        <a:p>
          <a:r>
            <a:rPr lang="ja-JP" altLang="en-US" b="0" noProof="0" dirty="0">
              <a:latin typeface="Meiryo UI" panose="020B0604030504040204" pitchFamily="50" charset="-128"/>
              <a:ea typeface="Meiryo UI" panose="020B0604030504040204" pitchFamily="50" charset="-128"/>
            </a:rPr>
            <a:t>歩掛エディタの受け入れテスト</a:t>
          </a:r>
          <a:br>
            <a:rPr lang="en-US" altLang="ja-JP" b="0" noProof="0" dirty="0">
              <a:latin typeface="Meiryo UI" panose="020B0604030504040204" pitchFamily="50" charset="-128"/>
              <a:ea typeface="Meiryo UI" panose="020B0604030504040204" pitchFamily="50" charset="-128"/>
            </a:rPr>
          </a:br>
          <a:r>
            <a:rPr lang="ja-JP" altLang="en-US" b="0" noProof="0" dirty="0">
              <a:latin typeface="Meiryo UI" panose="020B0604030504040204" pitchFamily="50" charset="-128"/>
              <a:ea typeface="Meiryo UI" panose="020B0604030504040204" pitchFamily="50" charset="-128"/>
            </a:rPr>
            <a:t>（笹原さん）</a:t>
          </a:r>
          <a:br>
            <a:rPr lang="en-US" altLang="ja-JP" b="0" noProof="0" dirty="0">
              <a:latin typeface="Meiryo UI" panose="020B0604030504040204" pitchFamily="50" charset="-128"/>
              <a:ea typeface="Meiryo UI" panose="020B0604030504040204" pitchFamily="50" charset="-128"/>
            </a:rPr>
          </a:br>
          <a:br>
            <a:rPr lang="en-US" altLang="ja-JP" b="0" noProof="0" dirty="0">
              <a:latin typeface="Meiryo UI" panose="020B0604030504040204" pitchFamily="50" charset="-128"/>
              <a:ea typeface="Meiryo UI" panose="020B0604030504040204" pitchFamily="50" charset="-128"/>
            </a:rPr>
          </a:br>
          <a:r>
            <a:rPr lang="ja-JP" altLang="en-US" b="1" noProof="0" dirty="0">
              <a:latin typeface="Meiryo UI" panose="020B0604030504040204" pitchFamily="50" charset="-128"/>
              <a:ea typeface="Meiryo UI" panose="020B0604030504040204" pitchFamily="50" charset="-128"/>
            </a:rPr>
            <a:t>歩掛メンテナンス試行（選抜メンバー）</a:t>
          </a:r>
          <a:endParaRPr lang="en-US" altLang="ja-JP" b="1" noProof="0" dirty="0">
            <a:latin typeface="Meiryo UI" panose="020B0604030504040204" pitchFamily="50" charset="-128"/>
            <a:ea typeface="Meiryo UI" panose="020B0604030504040204" pitchFamily="50" charset="-128"/>
          </a:endParaRPr>
        </a:p>
      </dgm:t>
    </dgm:pt>
    <dgm:pt modelId="{99F218FD-90FE-450E-A368-B3E3677E74E8}" type="parTrans" cxnId="{2617C475-F537-46A6-ADE1-4EB764853601}">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8D1CC686-B05C-4470-A959-236CC9C8BB70}" type="sibTrans" cxnId="{2617C475-F537-46A6-ADE1-4EB764853601}">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5"/>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4"/>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4"/>
      <dgm:spPr/>
    </dgm:pt>
    <dgm:pt modelId="{5B7FC7CF-F58D-48D5-8BCC-38D6EE87890B}" type="pres">
      <dgm:prSet presAssocID="{58FF46FB-368D-4E9C-A650-0513B8879DA8}" presName="Ellipse" presStyleLbl="fgAcc1" presStyleIdx="1" presStyleCnt="5"/>
      <dgm:spPr>
        <a:solidFill>
          <a:schemeClr val="lt1">
            <a:alpha val="90000"/>
            <a:hueOff val="0"/>
            <a:satOff val="0"/>
            <a:lumOff val="0"/>
            <a:alphaOff val="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8">
        <dgm:presLayoutVars>
          <dgm:bulletEnabled val="1"/>
        </dgm:presLayoutVars>
      </dgm:prSet>
      <dgm:spPr/>
    </dgm:pt>
    <dgm:pt modelId="{8E3FB235-DF38-476B-9A0E-B1E583D50944}" type="pres">
      <dgm:prSet presAssocID="{58FF46FB-368D-4E9C-A650-0513B8879DA8}" presName="L1TextContainer" presStyleLbl="revTx" presStyleIdx="1" presStyleCnt="8" custScaleX="69895" custLinFactNeighborX="-8678">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4"/>
      <dgm:spPr>
        <a:noFill/>
        <a:ln w="12700" cap="flat" cmpd="sng" algn="ctr">
          <a:solidFill>
            <a:schemeClr val="accent2">
              <a:hueOff val="0"/>
              <a:satOff val="0"/>
              <a:lumOff val="0"/>
              <a:alphaOff val="0"/>
            </a:schemeClr>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4"/>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4"/>
      <dgm:spPr/>
    </dgm:pt>
    <dgm:pt modelId="{B1A1A837-F261-404B-A808-B2F4154CE8A2}" type="pres">
      <dgm:prSet presAssocID="{D05E1923-5021-40F7-B4EF-E582E23A699D}" presName="Ellipse" presStyleLbl="fgAcc1" presStyleIdx="2" presStyleCnt="5"/>
      <dgm:spPr>
        <a:solidFill>
          <a:schemeClr val="lt1">
            <a:alpha val="90000"/>
            <a:hueOff val="0"/>
            <a:satOff val="0"/>
            <a:lumOff val="0"/>
            <a:alphaOff val="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8">
        <dgm:presLayoutVars>
          <dgm:bulletEnabled val="1"/>
        </dgm:presLayoutVars>
      </dgm:prSet>
      <dgm:spPr/>
    </dgm:pt>
    <dgm:pt modelId="{223C5207-4FA2-4A6C-8F43-20BD55767C99}" type="pres">
      <dgm:prSet presAssocID="{D05E1923-5021-40F7-B4EF-E582E23A699D}" presName="L1TextContainer" presStyleLbl="revTx" presStyleIdx="3" presStyleCnt="8" custScaleX="75038" custLinFactNeighborX="-12245">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4"/>
      <dgm:spPr>
        <a:noFill/>
        <a:ln w="12700" cap="flat" cmpd="sng" algn="ctr">
          <a:solidFill>
            <a:schemeClr val="accent3">
              <a:hueOff val="0"/>
              <a:satOff val="0"/>
              <a:lumOff val="0"/>
              <a:alphaOff val="0"/>
            </a:schemeClr>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4"/>
      <dgm:spPr>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4" custLinFactX="100000" custLinFactNeighborX="178554" custLinFactNeighborY="-21584"/>
      <dgm:spPr/>
    </dgm:pt>
    <dgm:pt modelId="{5D519322-C1DD-47AE-92C0-13575134BC76}" type="pres">
      <dgm:prSet presAssocID="{FA8F44BD-C8C7-462C-9756-1EC498E86842}" presName="Ellipse" presStyleLbl="fgAcc1" presStyleIdx="3" presStyleCnt="5"/>
      <dgm:spPr>
        <a:solidFill>
          <a:schemeClr val="lt1">
            <a:alpha val="90000"/>
            <a:hueOff val="0"/>
            <a:satOff val="0"/>
            <a:lumOff val="0"/>
            <a:alphaOff val="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8">
        <dgm:presLayoutVars>
          <dgm:bulletEnabled val="1"/>
        </dgm:presLayoutVars>
      </dgm:prSet>
      <dgm:spPr/>
    </dgm:pt>
    <dgm:pt modelId="{2D6C7916-1130-46A8-833B-A6278CBD2192}" type="pres">
      <dgm:prSet presAssocID="{FA8F44BD-C8C7-462C-9756-1EC498E86842}" presName="L1TextContainer" presStyleLbl="revTx" presStyleIdx="5" presStyleCnt="8" custScaleX="81420" custScaleY="105911" custLinFactNeighborX="24712" custLinFactNeighborY="-15109">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4" custLinFactX="1609697" custLinFactNeighborX="1700000" custLinFactNeighborY="-1517"/>
      <dgm:spPr>
        <a:noFill/>
        <a:ln w="12700" cap="flat" cmpd="sng" algn="ctr">
          <a:solidFill>
            <a:schemeClr val="accent4">
              <a:hueOff val="0"/>
              <a:satOff val="0"/>
              <a:lumOff val="0"/>
              <a:alphaOff val="0"/>
            </a:schemeClr>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4"/>
      <dgm:spPr>
        <a:solidFill>
          <a:schemeClr val="bg2"/>
        </a:solidFill>
        <a:ln w="6350" cap="flat" cmpd="sng" algn="ctr">
          <a:solidFill>
            <a:schemeClr val="lt1">
              <a:hueOff val="0"/>
              <a:satOff val="0"/>
              <a:lumOff val="0"/>
              <a:alphaOff val="0"/>
            </a:schemeClr>
          </a:solid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4" custLinFactX="-100000" custLinFactNeighborX="-135256" custLinFactNeighborY="6475"/>
      <dgm:spPr>
        <a:solidFill>
          <a:schemeClr val="bg2"/>
        </a:solidFill>
        <a:ln>
          <a:solidFill>
            <a:schemeClr val="bg2"/>
          </a:solidFill>
        </a:ln>
      </dgm:spPr>
    </dgm:pt>
    <dgm:pt modelId="{515AAB83-BD07-4B9E-9A3B-858C0B126F9C}" type="pres">
      <dgm:prSet presAssocID="{8BAB5E6F-A65E-41DB-A296-0818B0E49F7C}" presName="Ellipse" presStyleLbl="fgAcc1" presStyleIdx="4" presStyleCnt="5"/>
      <dgm:spPr>
        <a:solidFill>
          <a:schemeClr val="lt1">
            <a:alpha val="90000"/>
            <a:hueOff val="0"/>
            <a:satOff val="0"/>
            <a:lumOff val="0"/>
            <a:alphaOff val="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8">
        <dgm:presLayoutVars>
          <dgm:bulletEnabled val="1"/>
        </dgm:presLayoutVars>
      </dgm:prSet>
      <dgm:spPr/>
    </dgm:pt>
    <dgm:pt modelId="{7C1E6B4A-59F7-4018-A403-E1CCAEE78BA1}" type="pres">
      <dgm:prSet presAssocID="{8BAB5E6F-A65E-41DB-A296-0818B0E49F7C}" presName="L1TextContainer" presStyleLbl="revTx" presStyleIdx="7" presStyleCnt="8" custScaleX="77884" custLinFactNeighborX="-37937" custLinFactNeighborY="6476">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4" custLinFactX="-1400000" custLinFactNeighborX="-1422220" custLinFactNeighborY="-1791"/>
      <dgm:spPr>
        <a:noFill/>
        <a:ln w="12700" cap="flat" cmpd="sng" algn="ctr">
          <a:solidFill>
            <a:schemeClr val="bg2"/>
          </a:solidFill>
          <a:prstDash val="dash"/>
          <a:miter lim="800000"/>
        </a:ln>
        <a:effectLst/>
      </dgm:spPr>
    </dgm:pt>
    <dgm:pt modelId="{90926F0B-05E0-48AF-9C69-5C494731F877}" type="pres">
      <dgm:prSet presAssocID="{8BAB5E6F-A65E-41DB-A296-0818B0E49F7C}" presName="EmptyPlaceHolder" presStyleCnt="0"/>
      <dgm:spPr/>
    </dgm:pt>
  </dgm:ptLst>
  <dgm:cxnLst>
    <dgm:cxn modelId="{C3A1C60D-63BB-4E34-AD47-96AABDB6084E}" type="presOf" srcId="{D05E1923-5021-40F7-B4EF-E582E23A699D}" destId="{223C5207-4FA2-4A6C-8F43-20BD55767C99}"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A2C3A2-B25D-415A-A9B9-50E49127B491}">
      <dsp:nvSpPr>
        <dsp:cNvPr id="0" name=""/>
        <dsp:cNvSpPr/>
      </dsp:nvSpPr>
      <dsp:spPr>
        <a:xfrm>
          <a:off x="0" y="349212"/>
          <a:ext cx="2642318" cy="167787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3A33A7F-F06E-4C66-85D7-CD5FE6BBF0C3}">
      <dsp:nvSpPr>
        <dsp:cNvPr id="0" name=""/>
        <dsp:cNvSpPr/>
      </dsp:nvSpPr>
      <dsp:spPr>
        <a:xfrm>
          <a:off x="293590" y="628123"/>
          <a:ext cx="2642318" cy="16778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ja-JP" sz="3600" b="1" i="0" kern="1200" dirty="0"/>
            <a:t>リソース</a:t>
          </a:r>
          <a:r>
            <a:rPr lang="en-US" sz="3600" b="1" i="0" kern="1200" dirty="0"/>
            <a:t>(resource)</a:t>
          </a:r>
          <a:endParaRPr lang="en-US" sz="3600" kern="1200" dirty="0"/>
        </a:p>
      </dsp:txBody>
      <dsp:txXfrm>
        <a:off x="342733" y="677266"/>
        <a:ext cx="2544032" cy="1579586"/>
      </dsp:txXfrm>
    </dsp:sp>
    <dsp:sp modelId="{81756AC7-479D-486C-92DA-A6E381326F88}">
      <dsp:nvSpPr>
        <dsp:cNvPr id="0" name=""/>
        <dsp:cNvSpPr/>
      </dsp:nvSpPr>
      <dsp:spPr>
        <a:xfrm>
          <a:off x="3229499" y="349212"/>
          <a:ext cx="2642318" cy="167787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8112ECF-2D54-4464-B59F-D054240911C9}">
      <dsp:nvSpPr>
        <dsp:cNvPr id="0" name=""/>
        <dsp:cNvSpPr/>
      </dsp:nvSpPr>
      <dsp:spPr>
        <a:xfrm>
          <a:off x="3523090" y="628123"/>
          <a:ext cx="2642318" cy="16778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ja-JP" sz="3600" b="1" i="0" kern="1200" dirty="0"/>
            <a:t>時間</a:t>
          </a:r>
          <a:r>
            <a:rPr lang="en-US" sz="3600" b="1" i="0" kern="1200" dirty="0"/>
            <a:t>(time)</a:t>
          </a:r>
          <a:endParaRPr lang="en-US" sz="3600" kern="1200" dirty="0"/>
        </a:p>
      </dsp:txBody>
      <dsp:txXfrm>
        <a:off x="3572233" y="677266"/>
        <a:ext cx="2544032" cy="1579586"/>
      </dsp:txXfrm>
    </dsp:sp>
    <dsp:sp modelId="{E7CA1F1A-87A7-4ADD-8853-38682820F878}">
      <dsp:nvSpPr>
        <dsp:cNvPr id="0" name=""/>
        <dsp:cNvSpPr/>
      </dsp:nvSpPr>
      <dsp:spPr>
        <a:xfrm>
          <a:off x="6458999" y="349212"/>
          <a:ext cx="2642318" cy="167787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C2A67F4-2751-45B5-B334-61BBB4619909}">
      <dsp:nvSpPr>
        <dsp:cNvPr id="0" name=""/>
        <dsp:cNvSpPr/>
      </dsp:nvSpPr>
      <dsp:spPr>
        <a:xfrm>
          <a:off x="6752590" y="628123"/>
          <a:ext cx="2642318" cy="16778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ja-JP" sz="3600" b="1" i="0" kern="1200"/>
            <a:t>スコープ</a:t>
          </a:r>
          <a:r>
            <a:rPr lang="en-US" sz="3600" b="1" i="0" kern="1200"/>
            <a:t>(scope)</a:t>
          </a:r>
          <a:endParaRPr lang="en-US" sz="3600" kern="1200"/>
        </a:p>
      </dsp:txBody>
      <dsp:txXfrm>
        <a:off x="6801733" y="677266"/>
        <a:ext cx="2544032" cy="1579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057400"/>
          <a:ext cx="11064239"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6868" y="474150"/>
          <a:ext cx="302598" cy="302598"/>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B7FC7CF-F58D-48D5-8BCC-38D6EE87890B}">
      <dsp:nvSpPr>
        <dsp:cNvPr id="0" name=""/>
        <dsp:cNvSpPr/>
      </dsp:nvSpPr>
      <dsp:spPr>
        <a:xfrm>
          <a:off x="100484" y="507766"/>
          <a:ext cx="235366" cy="23536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667094" y="839419"/>
          <a:ext cx="2576247" cy="1217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rtlCol="0" anchor="t" anchorCtr="0">
          <a:noAutofit/>
        </a:bodyPr>
        <a:lstStyle/>
        <a:p>
          <a:pPr marL="0" lvl="0" indent="0" algn="l" defTabSz="488950">
            <a:lnSpc>
              <a:spcPct val="90000"/>
            </a:lnSpc>
            <a:spcBef>
              <a:spcPct val="0"/>
            </a:spcBef>
            <a:spcAft>
              <a:spcPct val="35000"/>
            </a:spcAft>
            <a:buNone/>
          </a:pPr>
          <a:r>
            <a:rPr lang="ja-JP" altLang="en-US" sz="1100" b="0" kern="1200" noProof="0" dirty="0">
              <a:latin typeface="Meiryo UI" panose="020B0604030504040204" pitchFamily="50" charset="-128"/>
              <a:ea typeface="Meiryo UI" panose="020B0604030504040204" pitchFamily="50" charset="-128"/>
            </a:rPr>
            <a:t>コネクト仕様確認 ←</a:t>
          </a:r>
          <a:r>
            <a:rPr lang="ja-JP" altLang="en-US" sz="1100" b="1" kern="1200" noProof="0" dirty="0">
              <a:latin typeface="Meiryo UI" panose="020B0604030504040204" pitchFamily="50" charset="-128"/>
              <a:ea typeface="Meiryo UI" panose="020B0604030504040204" pitchFamily="50" charset="-128"/>
            </a:rPr>
            <a:t>現在実行中</a:t>
          </a:r>
          <a:br>
            <a:rPr lang="en-US" altLang="ja-JP" sz="1100" b="0" kern="1200" noProof="0" dirty="0">
              <a:latin typeface="Meiryo UI" panose="020B0604030504040204" pitchFamily="50" charset="-128"/>
              <a:ea typeface="Meiryo UI" panose="020B0604030504040204" pitchFamily="50" charset="-128"/>
            </a:rPr>
          </a:br>
          <a:r>
            <a:rPr lang="ja-JP" altLang="en-US" sz="1100" b="0" kern="1200" noProof="0" dirty="0">
              <a:latin typeface="Meiryo UI" panose="020B0604030504040204" pitchFamily="50" charset="-128"/>
              <a:ea typeface="Meiryo UI" panose="020B0604030504040204" pitchFamily="50" charset="-128"/>
            </a:rPr>
            <a:t>（奥村さん）</a:t>
          </a:r>
        </a:p>
      </dsp:txBody>
      <dsp:txXfrm>
        <a:off x="667094" y="839419"/>
        <a:ext cx="2576247" cy="1217980"/>
      </dsp:txXfrm>
    </dsp:sp>
    <dsp:sp modelId="{8E3FB235-DF38-476B-9A0E-B1E583D50944}">
      <dsp:nvSpPr>
        <dsp:cNvPr id="0" name=""/>
        <dsp:cNvSpPr/>
      </dsp:nvSpPr>
      <dsp:spPr>
        <a:xfrm>
          <a:off x="667094" y="411480"/>
          <a:ext cx="2576247" cy="427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rtlCol="0" anchor="ctr" anchorCtr="0">
          <a:noAutofit/>
        </a:bodyPr>
        <a:lstStyle/>
        <a:p>
          <a:pPr marL="0" lvl="0" indent="0" algn="l" defTabSz="622300">
            <a:lnSpc>
              <a:spcPct val="90000"/>
            </a:lnSpc>
            <a:spcBef>
              <a:spcPct val="0"/>
            </a:spcBef>
            <a:spcAft>
              <a:spcPct val="35000"/>
            </a:spcAft>
            <a:buNone/>
            <a:defRPr b="1"/>
          </a:pPr>
          <a:r>
            <a:rPr lang="en-US" altLang="ja-JP" sz="1400" b="0" kern="1200" noProof="0" dirty="0">
              <a:solidFill>
                <a:schemeClr val="accent2">
                  <a:lumMod val="50000"/>
                </a:schemeClr>
              </a:solidFill>
              <a:latin typeface="Meiryo UI" panose="020B0604030504040204" pitchFamily="50" charset="-128"/>
              <a:ea typeface="Meiryo UI" panose="020B0604030504040204" pitchFamily="50" charset="-128"/>
            </a:rPr>
            <a:t>2024 </a:t>
          </a:r>
          <a:r>
            <a:rPr lang="ja-JP" altLang="en-US" sz="1400" b="0" kern="1200" noProof="0" dirty="0">
              <a:solidFill>
                <a:schemeClr val="accent2">
                  <a:lumMod val="50000"/>
                </a:schemeClr>
              </a:solidFill>
              <a:latin typeface="Meiryo UI" panose="020B0604030504040204" pitchFamily="50" charset="-128"/>
              <a:ea typeface="Meiryo UI" panose="020B0604030504040204" pitchFamily="50" charset="-128"/>
            </a:rPr>
            <a:t>年 </a:t>
          </a:r>
          <a:r>
            <a:rPr lang="en-US" altLang="ja-JP" sz="1400" b="0" kern="1200" noProof="0" dirty="0">
              <a:solidFill>
                <a:schemeClr val="accent2">
                  <a:lumMod val="50000"/>
                </a:schemeClr>
              </a:solidFill>
              <a:latin typeface="Meiryo UI" panose="020B0604030504040204" pitchFamily="50" charset="-128"/>
              <a:ea typeface="Meiryo UI" panose="020B0604030504040204" pitchFamily="50" charset="-128"/>
            </a:rPr>
            <a:t>3</a:t>
          </a:r>
          <a:r>
            <a:rPr lang="ja-JP" altLang="en-US" sz="1400" b="0" kern="1200" noProof="0" dirty="0">
              <a:solidFill>
                <a:schemeClr val="accent2">
                  <a:lumMod val="50000"/>
                </a:schemeClr>
              </a:solidFill>
              <a:latin typeface="Meiryo UI" panose="020B0604030504040204" pitchFamily="50" charset="-128"/>
              <a:ea typeface="Meiryo UI" panose="020B0604030504040204" pitchFamily="50" charset="-128"/>
            </a:rPr>
            <a:t> 月～ </a:t>
          </a:r>
          <a:r>
            <a:rPr lang="en-US" altLang="ja-JP" sz="1400" b="0" kern="1200" noProof="0" dirty="0">
              <a:solidFill>
                <a:schemeClr val="accent2">
                  <a:lumMod val="50000"/>
                </a:schemeClr>
              </a:solidFill>
              <a:latin typeface="Meiryo UI" panose="020B0604030504040204" pitchFamily="50" charset="-128"/>
              <a:ea typeface="Meiryo UI" panose="020B0604030504040204" pitchFamily="50" charset="-128"/>
            </a:rPr>
            <a:t>6</a:t>
          </a:r>
          <a:r>
            <a:rPr lang="ja-JP" altLang="en-US" sz="1400" b="0" kern="1200" noProof="0" dirty="0">
              <a:solidFill>
                <a:schemeClr val="accent2">
                  <a:lumMod val="50000"/>
                </a:schemeClr>
              </a:solidFill>
              <a:latin typeface="Meiryo UI" panose="020B0604030504040204" pitchFamily="50" charset="-128"/>
              <a:ea typeface="Meiryo UI" panose="020B0604030504040204" pitchFamily="50" charset="-128"/>
            </a:rPr>
            <a:t> 月</a:t>
          </a:r>
        </a:p>
      </dsp:txBody>
      <dsp:txXfrm>
        <a:off x="667094" y="411480"/>
        <a:ext cx="2576247" cy="427939"/>
      </dsp:txXfrm>
    </dsp:sp>
    <dsp:sp modelId="{9AA05CE5-209F-4AD9-BE2C-2A69F76DA8F4}">
      <dsp:nvSpPr>
        <dsp:cNvPr id="0" name=""/>
        <dsp:cNvSpPr/>
      </dsp:nvSpPr>
      <dsp:spPr>
        <a:xfrm>
          <a:off x="218168" y="839419"/>
          <a:ext cx="0" cy="1217980"/>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79653" y="2018885"/>
          <a:ext cx="77029" cy="77029"/>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58CAA11-0A87-4861-8B4E-913B1EAD1334}">
      <dsp:nvSpPr>
        <dsp:cNvPr id="0" name=""/>
        <dsp:cNvSpPr/>
      </dsp:nvSpPr>
      <dsp:spPr>
        <a:xfrm rot="18900000">
          <a:off x="2287280" y="3338051"/>
          <a:ext cx="302598" cy="302598"/>
        </a:xfrm>
        <a:prstGeom prst="teardrop">
          <a:avLst>
            <a:gd name="adj" fmla="val 11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1A1A837-F261-404B-A808-B2F4154CE8A2}">
      <dsp:nvSpPr>
        <dsp:cNvPr id="0" name=""/>
        <dsp:cNvSpPr/>
      </dsp:nvSpPr>
      <dsp:spPr>
        <a:xfrm>
          <a:off x="2320896" y="3371667"/>
          <a:ext cx="235366" cy="23536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661217" y="2057400"/>
          <a:ext cx="2756218" cy="1217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rtlCol="0" anchor="b" anchorCtr="0">
          <a:noAutofit/>
        </a:bodyPr>
        <a:lstStyle/>
        <a:p>
          <a:pPr marL="0" lvl="0" indent="0" algn="l" defTabSz="488950">
            <a:lnSpc>
              <a:spcPct val="90000"/>
            </a:lnSpc>
            <a:spcBef>
              <a:spcPct val="0"/>
            </a:spcBef>
            <a:spcAft>
              <a:spcPct val="35000"/>
            </a:spcAft>
            <a:buNone/>
          </a:pPr>
          <a:r>
            <a:rPr lang="ja-JP" altLang="en-US" sz="1100" b="0" kern="1200" noProof="0" dirty="0">
              <a:latin typeface="Meiryo UI" panose="020B0604030504040204" pitchFamily="50" charset="-128"/>
              <a:ea typeface="Meiryo UI" panose="020B0604030504040204" pitchFamily="50" charset="-128"/>
            </a:rPr>
            <a:t>歩掛ダウンコバート</a:t>
          </a:r>
          <a:br>
            <a:rPr lang="en-US" altLang="ja-JP" sz="1100" b="0" kern="1200" noProof="0" dirty="0">
              <a:latin typeface="Meiryo UI" panose="020B0604030504040204" pitchFamily="50" charset="-128"/>
              <a:ea typeface="Meiryo UI" panose="020B0604030504040204" pitchFamily="50" charset="-128"/>
            </a:rPr>
          </a:br>
          <a:r>
            <a:rPr lang="ja-JP" altLang="en-US" sz="1100" b="0" kern="1200" noProof="0" dirty="0">
              <a:latin typeface="Meiryo UI" panose="020B0604030504040204" pitchFamily="50" charset="-128"/>
              <a:ea typeface="Meiryo UI" panose="020B0604030504040204" pitchFamily="50" charset="-128"/>
            </a:rPr>
            <a:t>受け入れテスト</a:t>
          </a:r>
          <a:endParaRPr lang="en-US" altLang="ja-JP" sz="1100" b="0" kern="1200" noProof="0" dirty="0">
            <a:latin typeface="Meiryo UI" panose="020B0604030504040204" pitchFamily="50" charset="-128"/>
            <a:ea typeface="Meiryo UI" panose="020B0604030504040204" pitchFamily="50" charset="-128"/>
          </a:endParaRPr>
        </a:p>
        <a:p>
          <a:pPr marL="0" lvl="0" indent="0" algn="l" defTabSz="488950">
            <a:lnSpc>
              <a:spcPct val="90000"/>
            </a:lnSpc>
            <a:spcBef>
              <a:spcPct val="0"/>
            </a:spcBef>
            <a:spcAft>
              <a:spcPct val="35000"/>
            </a:spcAft>
            <a:buNone/>
          </a:pPr>
          <a:r>
            <a:rPr lang="en-US" altLang="ja-JP" sz="1100" b="0" kern="1200" noProof="0" dirty="0">
              <a:latin typeface="Meiryo UI" panose="020B0604030504040204" pitchFamily="50" charset="-128"/>
              <a:ea typeface="Meiryo UI" panose="020B0604030504040204" pitchFamily="50" charset="-128"/>
            </a:rPr>
            <a:t>(</a:t>
          </a:r>
          <a:r>
            <a:rPr lang="ja-JP" altLang="en-US" sz="1100" b="0" kern="1200" noProof="0" dirty="0">
              <a:latin typeface="Meiryo UI" panose="020B0604030504040204" pitchFamily="50" charset="-128"/>
              <a:ea typeface="Meiryo UI" panose="020B0604030504040204" pitchFamily="50" charset="-128"/>
            </a:rPr>
            <a:t>笹原さん</a:t>
          </a:r>
          <a:r>
            <a:rPr lang="en-US" altLang="ja-JP" sz="1100" b="0" kern="1200" noProof="0" dirty="0">
              <a:latin typeface="Meiryo UI" panose="020B0604030504040204" pitchFamily="50" charset="-128"/>
              <a:ea typeface="Meiryo UI" panose="020B0604030504040204" pitchFamily="50" charset="-128"/>
            </a:rPr>
            <a:t>)</a:t>
          </a:r>
          <a:endParaRPr lang="ja-JP" altLang="en-US" sz="1100" b="0" kern="1200" noProof="0" dirty="0">
            <a:latin typeface="Meiryo UI" panose="020B0604030504040204" pitchFamily="50" charset="-128"/>
            <a:ea typeface="Meiryo UI" panose="020B0604030504040204" pitchFamily="50" charset="-128"/>
          </a:endParaRPr>
        </a:p>
      </dsp:txBody>
      <dsp:txXfrm>
        <a:off x="2661217" y="2057400"/>
        <a:ext cx="2756218" cy="1217980"/>
      </dsp:txXfrm>
    </dsp:sp>
    <dsp:sp modelId="{223C5207-4FA2-4A6C-8F43-20BD55767C99}">
      <dsp:nvSpPr>
        <dsp:cNvPr id="0" name=""/>
        <dsp:cNvSpPr/>
      </dsp:nvSpPr>
      <dsp:spPr>
        <a:xfrm>
          <a:off x="2661217" y="3275380"/>
          <a:ext cx="2756218" cy="427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rtlCol="0" anchor="ctr" anchorCtr="0">
          <a:noAutofit/>
        </a:bodyPr>
        <a:lstStyle/>
        <a:p>
          <a:pPr marL="0" lvl="0" indent="0" algn="l" defTabSz="622300">
            <a:lnSpc>
              <a:spcPct val="90000"/>
            </a:lnSpc>
            <a:spcBef>
              <a:spcPct val="0"/>
            </a:spcBef>
            <a:spcAft>
              <a:spcPct val="35000"/>
            </a:spcAft>
            <a:buNone/>
            <a:defRPr b="1"/>
          </a:pPr>
          <a:r>
            <a:rPr lang="en-US" altLang="ja-JP" sz="1400" b="0" kern="1200" noProof="0" dirty="0">
              <a:solidFill>
                <a:schemeClr val="accent3">
                  <a:lumMod val="50000"/>
                </a:schemeClr>
              </a:solidFill>
              <a:latin typeface="Meiryo UI" panose="020B0604030504040204" pitchFamily="50" charset="-128"/>
              <a:ea typeface="Meiryo UI" panose="020B0604030504040204" pitchFamily="50" charset="-128"/>
            </a:rPr>
            <a:t>2024 </a:t>
          </a:r>
          <a:r>
            <a:rPr lang="ja-JP" altLang="en-US" sz="1400" b="0" kern="1200" noProof="0" dirty="0">
              <a:solidFill>
                <a:schemeClr val="accent3">
                  <a:lumMod val="50000"/>
                </a:schemeClr>
              </a:solidFill>
              <a:latin typeface="Meiryo UI" panose="020B0604030504040204" pitchFamily="50" charset="-128"/>
              <a:ea typeface="Meiryo UI" panose="020B0604030504040204" pitchFamily="50" charset="-128"/>
            </a:rPr>
            <a:t>年 </a:t>
          </a:r>
          <a:r>
            <a:rPr lang="en-US" altLang="ja-JP" sz="1400" b="0" kern="1200" noProof="0" dirty="0">
              <a:solidFill>
                <a:schemeClr val="accent3">
                  <a:lumMod val="50000"/>
                </a:schemeClr>
              </a:solidFill>
              <a:latin typeface="Meiryo UI" panose="020B0604030504040204" pitchFamily="50" charset="-128"/>
              <a:ea typeface="Meiryo UI" panose="020B0604030504040204" pitchFamily="50" charset="-128"/>
            </a:rPr>
            <a:t>8 </a:t>
          </a:r>
          <a:r>
            <a:rPr lang="ja-JP" altLang="en-US" sz="1400" b="0" kern="1200" noProof="0" dirty="0">
              <a:solidFill>
                <a:schemeClr val="accent3">
                  <a:lumMod val="50000"/>
                </a:schemeClr>
              </a:solidFill>
              <a:latin typeface="Meiryo UI" panose="020B0604030504040204" pitchFamily="50" charset="-128"/>
              <a:ea typeface="Meiryo UI" panose="020B0604030504040204" pitchFamily="50" charset="-128"/>
            </a:rPr>
            <a:t>月～ </a:t>
          </a:r>
          <a:r>
            <a:rPr lang="en-US" altLang="ja-JP" sz="1400" b="0" kern="1200" noProof="0" dirty="0">
              <a:solidFill>
                <a:schemeClr val="accent3">
                  <a:lumMod val="50000"/>
                </a:schemeClr>
              </a:solidFill>
              <a:latin typeface="Meiryo UI" panose="020B0604030504040204" pitchFamily="50" charset="-128"/>
              <a:ea typeface="Meiryo UI" panose="020B0604030504040204" pitchFamily="50" charset="-128"/>
            </a:rPr>
            <a:t>9</a:t>
          </a:r>
          <a:r>
            <a:rPr lang="ja-JP" altLang="en-US" sz="1400" b="0" kern="1200" noProof="0" dirty="0">
              <a:solidFill>
                <a:schemeClr val="accent3">
                  <a:lumMod val="50000"/>
                </a:schemeClr>
              </a:solidFill>
              <a:latin typeface="Meiryo UI" panose="020B0604030504040204" pitchFamily="50" charset="-128"/>
              <a:ea typeface="Meiryo UI" panose="020B0604030504040204" pitchFamily="50" charset="-128"/>
            </a:rPr>
            <a:t> 月</a:t>
          </a:r>
          <a:endParaRPr lang="en-US" altLang="ja-JP" sz="1400" b="0" kern="1200" noProof="0" dirty="0">
            <a:solidFill>
              <a:schemeClr val="accent3">
                <a:lumMod val="50000"/>
              </a:schemeClr>
            </a:solidFill>
            <a:latin typeface="Meiryo UI" panose="020B0604030504040204" pitchFamily="50" charset="-128"/>
            <a:ea typeface="Meiryo UI" panose="020B0604030504040204" pitchFamily="50" charset="-128"/>
          </a:endParaRPr>
        </a:p>
      </dsp:txBody>
      <dsp:txXfrm>
        <a:off x="2661217" y="3275380"/>
        <a:ext cx="2756218" cy="427939"/>
      </dsp:txXfrm>
    </dsp:sp>
    <dsp:sp modelId="{4FE5EB5D-4CEF-4D0D-9394-0534E61844BE}">
      <dsp:nvSpPr>
        <dsp:cNvPr id="0" name=""/>
        <dsp:cNvSpPr/>
      </dsp:nvSpPr>
      <dsp:spPr>
        <a:xfrm>
          <a:off x="2438579" y="2057400"/>
          <a:ext cx="0" cy="121798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2399322" y="2018885"/>
          <a:ext cx="77029" cy="77029"/>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2C82E90-F103-439C-8371-CFFB0927B9DE}">
      <dsp:nvSpPr>
        <dsp:cNvPr id="0" name=""/>
        <dsp:cNvSpPr/>
      </dsp:nvSpPr>
      <dsp:spPr>
        <a:xfrm rot="8100000">
          <a:off x="5684328" y="388107"/>
          <a:ext cx="302598" cy="302598"/>
        </a:xfrm>
        <a:prstGeom prst="teardrop">
          <a:avLst>
            <a:gd name="adj" fmla="val 115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D519322-C1DD-47AE-92C0-13575134BC76}">
      <dsp:nvSpPr>
        <dsp:cNvPr id="0" name=""/>
        <dsp:cNvSpPr/>
      </dsp:nvSpPr>
      <dsp:spPr>
        <a:xfrm>
          <a:off x="5717944" y="421723"/>
          <a:ext cx="235366" cy="23536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6106482" y="745088"/>
          <a:ext cx="2990635" cy="1289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rtlCol="0" anchor="t" anchorCtr="0">
          <a:noAutofit/>
        </a:bodyPr>
        <a:lstStyle/>
        <a:p>
          <a:pPr marL="0" lvl="0" indent="0" algn="l" defTabSz="488950">
            <a:lnSpc>
              <a:spcPct val="90000"/>
            </a:lnSpc>
            <a:spcBef>
              <a:spcPct val="0"/>
            </a:spcBef>
            <a:spcAft>
              <a:spcPct val="35000"/>
            </a:spcAft>
            <a:buNone/>
          </a:pPr>
          <a:r>
            <a:rPr lang="ja-JP" altLang="en-US" sz="1100" b="0" kern="1200" noProof="0" dirty="0">
              <a:latin typeface="Meiryo UI" panose="020B0604030504040204" pitchFamily="50" charset="-128"/>
              <a:ea typeface="Meiryo UI" panose="020B0604030504040204" pitchFamily="50" charset="-128"/>
            </a:rPr>
            <a:t>コネクト 受け入れテスト</a:t>
          </a:r>
          <a:br>
            <a:rPr lang="en-US" altLang="ja-JP" sz="1100" b="0" kern="1200" noProof="0" dirty="0">
              <a:latin typeface="Meiryo UI" panose="020B0604030504040204" pitchFamily="50" charset="-128"/>
              <a:ea typeface="Meiryo UI" panose="020B0604030504040204" pitchFamily="50" charset="-128"/>
            </a:rPr>
          </a:br>
          <a:r>
            <a:rPr lang="ja-JP" altLang="en-US" sz="1100" b="0" kern="1200" noProof="0" dirty="0">
              <a:latin typeface="Meiryo UI" panose="020B0604030504040204" pitchFamily="50" charset="-128"/>
              <a:ea typeface="Meiryo UI" panose="020B0604030504040204" pitchFamily="50" charset="-128"/>
            </a:rPr>
            <a:t>（奥村さん、岩本さん）</a:t>
          </a:r>
        </a:p>
      </dsp:txBody>
      <dsp:txXfrm>
        <a:off x="6106482" y="745088"/>
        <a:ext cx="2990635" cy="1289975"/>
      </dsp:txXfrm>
    </dsp:sp>
    <dsp:sp modelId="{2D6C7916-1130-46A8-833B-A6278CBD2192}">
      <dsp:nvSpPr>
        <dsp:cNvPr id="0" name=""/>
        <dsp:cNvSpPr/>
      </dsp:nvSpPr>
      <dsp:spPr>
        <a:xfrm>
          <a:off x="6106482" y="340498"/>
          <a:ext cx="2990635" cy="453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rtlCol="0" anchor="ctr" anchorCtr="0">
          <a:noAutofit/>
        </a:bodyPr>
        <a:lstStyle/>
        <a:p>
          <a:pPr marL="0" lvl="0" indent="0" algn="l" defTabSz="622300">
            <a:lnSpc>
              <a:spcPct val="90000"/>
            </a:lnSpc>
            <a:spcBef>
              <a:spcPct val="0"/>
            </a:spcBef>
            <a:spcAft>
              <a:spcPct val="35000"/>
            </a:spcAft>
            <a:buNone/>
            <a:defRPr b="1"/>
          </a:pPr>
          <a:r>
            <a:rPr lang="ja-JP" altLang="en-US" sz="1400" b="0" kern="1200" noProof="0" dirty="0">
              <a:solidFill>
                <a:schemeClr val="accent4">
                  <a:lumMod val="50000"/>
                </a:schemeClr>
              </a:solidFill>
              <a:latin typeface="Meiryo UI" panose="020B0604030504040204" pitchFamily="50" charset="-128"/>
              <a:ea typeface="Meiryo UI" panose="020B0604030504040204" pitchFamily="50" charset="-128"/>
            </a:rPr>
            <a:t> </a:t>
          </a:r>
          <a:r>
            <a:rPr lang="en-US" altLang="ja-JP" sz="1400" b="0" kern="1200" noProof="0" dirty="0">
              <a:solidFill>
                <a:schemeClr val="accent4">
                  <a:lumMod val="50000"/>
                </a:schemeClr>
              </a:solidFill>
              <a:latin typeface="Meiryo UI" panose="020B0604030504040204" pitchFamily="50" charset="-128"/>
              <a:ea typeface="Meiryo UI" panose="020B0604030504040204" pitchFamily="50" charset="-128"/>
            </a:rPr>
            <a:t>2024 </a:t>
          </a:r>
          <a:r>
            <a:rPr lang="ja-JP" altLang="en-US" sz="1400" b="0" kern="1200" noProof="0" dirty="0">
              <a:solidFill>
                <a:schemeClr val="accent4">
                  <a:lumMod val="50000"/>
                </a:schemeClr>
              </a:solidFill>
              <a:latin typeface="Meiryo UI" panose="020B0604030504040204" pitchFamily="50" charset="-128"/>
              <a:ea typeface="Meiryo UI" panose="020B0604030504040204" pitchFamily="50" charset="-128"/>
            </a:rPr>
            <a:t>年 </a:t>
          </a:r>
          <a:r>
            <a:rPr lang="en-US" altLang="ja-JP" sz="1400" b="0" kern="1200" noProof="0" dirty="0">
              <a:solidFill>
                <a:schemeClr val="accent4">
                  <a:lumMod val="50000"/>
                </a:schemeClr>
              </a:solidFill>
              <a:latin typeface="Meiryo UI" panose="020B0604030504040204" pitchFamily="50" charset="-128"/>
              <a:ea typeface="Meiryo UI" panose="020B0604030504040204" pitchFamily="50" charset="-128"/>
            </a:rPr>
            <a:t>12 </a:t>
          </a:r>
          <a:r>
            <a:rPr lang="ja-JP" altLang="en-US" sz="1400" b="0" kern="1200" noProof="0" dirty="0">
              <a:solidFill>
                <a:schemeClr val="accent4">
                  <a:lumMod val="50000"/>
                </a:schemeClr>
              </a:solidFill>
              <a:latin typeface="Meiryo UI" panose="020B0604030504040204" pitchFamily="50" charset="-128"/>
              <a:ea typeface="Meiryo UI" panose="020B0604030504040204" pitchFamily="50" charset="-128"/>
            </a:rPr>
            <a:t>月 ～ </a:t>
          </a:r>
          <a:r>
            <a:rPr lang="en-US" altLang="ja-JP" sz="1400" b="0" kern="1200" noProof="0" dirty="0">
              <a:solidFill>
                <a:schemeClr val="accent4">
                  <a:lumMod val="50000"/>
                </a:schemeClr>
              </a:solidFill>
              <a:latin typeface="Meiryo UI" panose="020B0604030504040204" pitchFamily="50" charset="-128"/>
              <a:ea typeface="Meiryo UI" panose="020B0604030504040204" pitchFamily="50" charset="-128"/>
            </a:rPr>
            <a:t>2025</a:t>
          </a:r>
          <a:r>
            <a:rPr lang="ja-JP" altLang="en-US" sz="1400" b="0" kern="1200" noProof="0" dirty="0">
              <a:solidFill>
                <a:schemeClr val="accent4">
                  <a:lumMod val="50000"/>
                </a:schemeClr>
              </a:solidFill>
              <a:latin typeface="Meiryo UI" panose="020B0604030504040204" pitchFamily="50" charset="-128"/>
              <a:ea typeface="Meiryo UI" panose="020B0604030504040204" pitchFamily="50" charset="-128"/>
            </a:rPr>
            <a:t> 年 </a:t>
          </a:r>
          <a:r>
            <a:rPr lang="en-US" altLang="ja-JP" sz="1400" b="0" kern="1200" noProof="0" dirty="0">
              <a:solidFill>
                <a:schemeClr val="accent4">
                  <a:lumMod val="50000"/>
                </a:schemeClr>
              </a:solidFill>
              <a:latin typeface="Meiryo UI" panose="020B0604030504040204" pitchFamily="50" charset="-128"/>
              <a:ea typeface="Meiryo UI" panose="020B0604030504040204" pitchFamily="50" charset="-128"/>
            </a:rPr>
            <a:t>2</a:t>
          </a:r>
          <a:r>
            <a:rPr lang="ja-JP" altLang="en-US" sz="1400" b="0" kern="1200" noProof="0" dirty="0">
              <a:solidFill>
                <a:schemeClr val="accent4">
                  <a:lumMod val="50000"/>
                </a:schemeClr>
              </a:solidFill>
              <a:latin typeface="Meiryo UI" panose="020B0604030504040204" pitchFamily="50" charset="-128"/>
              <a:ea typeface="Meiryo UI" panose="020B0604030504040204" pitchFamily="50" charset="-128"/>
            </a:rPr>
            <a:t> 月</a:t>
          </a:r>
        </a:p>
      </dsp:txBody>
      <dsp:txXfrm>
        <a:off x="6106482" y="340498"/>
        <a:ext cx="2990635" cy="453234"/>
      </dsp:txXfrm>
    </dsp:sp>
    <dsp:sp modelId="{4D953791-5C2F-4A75-A8F4-6ED7EAB5E015}">
      <dsp:nvSpPr>
        <dsp:cNvPr id="0" name=""/>
        <dsp:cNvSpPr/>
      </dsp:nvSpPr>
      <dsp:spPr>
        <a:xfrm>
          <a:off x="5835077" y="827266"/>
          <a:ext cx="0" cy="1217980"/>
        </a:xfrm>
        <a:prstGeom prst="line">
          <a:avLst/>
        </a:prstGeom>
        <a:noFill/>
        <a:ln w="1270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5795820" y="2006732"/>
          <a:ext cx="77029" cy="77029"/>
        </a:xfrm>
        <a:prstGeom prst="ellipse">
          <a:avLst/>
        </a:prstGeom>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7331DD9-74CF-4A3A-86BA-F4B9DBEAB944}">
      <dsp:nvSpPr>
        <dsp:cNvPr id="0" name=""/>
        <dsp:cNvSpPr/>
      </dsp:nvSpPr>
      <dsp:spPr>
        <a:xfrm rot="18900000">
          <a:off x="5690540" y="3365760"/>
          <a:ext cx="302598" cy="302598"/>
        </a:xfrm>
        <a:prstGeom prst="teardrop">
          <a:avLst>
            <a:gd name="adj" fmla="val 115000"/>
          </a:avLst>
        </a:prstGeom>
        <a:solidFill>
          <a:schemeClr val="bg2"/>
        </a:solidFill>
        <a:ln w="12700" cap="flat" cmpd="sng" algn="ctr">
          <a:solidFill>
            <a:schemeClr val="bg2"/>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15AAB83-BD07-4B9E-9A3B-858C0B126F9C}">
      <dsp:nvSpPr>
        <dsp:cNvPr id="0" name=""/>
        <dsp:cNvSpPr/>
      </dsp:nvSpPr>
      <dsp:spPr>
        <a:xfrm>
          <a:off x="5724156" y="3399376"/>
          <a:ext cx="235366" cy="23536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6075270" y="2085113"/>
          <a:ext cx="2860754" cy="1217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rtlCol="0" anchor="b" anchorCtr="0">
          <a:noAutofit/>
        </a:bodyPr>
        <a:lstStyle/>
        <a:p>
          <a:pPr marL="0" lvl="0" indent="0" algn="l" defTabSz="488950">
            <a:lnSpc>
              <a:spcPct val="90000"/>
            </a:lnSpc>
            <a:spcBef>
              <a:spcPct val="0"/>
            </a:spcBef>
            <a:spcAft>
              <a:spcPct val="35000"/>
            </a:spcAft>
            <a:buNone/>
          </a:pPr>
          <a:r>
            <a:rPr lang="ja-JP" altLang="en-US" sz="1100" b="0" kern="1200" noProof="0" dirty="0">
              <a:latin typeface="Meiryo UI" panose="020B0604030504040204" pitchFamily="50" charset="-128"/>
              <a:ea typeface="Meiryo UI" panose="020B0604030504040204" pitchFamily="50" charset="-128"/>
            </a:rPr>
            <a:t>歩掛エディタの受け入れテスト</a:t>
          </a:r>
          <a:br>
            <a:rPr lang="en-US" altLang="ja-JP" sz="1100" b="0" kern="1200" noProof="0" dirty="0">
              <a:latin typeface="Meiryo UI" panose="020B0604030504040204" pitchFamily="50" charset="-128"/>
              <a:ea typeface="Meiryo UI" panose="020B0604030504040204" pitchFamily="50" charset="-128"/>
            </a:rPr>
          </a:br>
          <a:r>
            <a:rPr lang="ja-JP" altLang="en-US" sz="1100" b="0" kern="1200" noProof="0" dirty="0">
              <a:latin typeface="Meiryo UI" panose="020B0604030504040204" pitchFamily="50" charset="-128"/>
              <a:ea typeface="Meiryo UI" panose="020B0604030504040204" pitchFamily="50" charset="-128"/>
            </a:rPr>
            <a:t>（笹原さん）</a:t>
          </a:r>
          <a:br>
            <a:rPr lang="en-US" altLang="ja-JP" sz="1100" b="0" kern="1200" noProof="0" dirty="0">
              <a:latin typeface="Meiryo UI" panose="020B0604030504040204" pitchFamily="50" charset="-128"/>
              <a:ea typeface="Meiryo UI" panose="020B0604030504040204" pitchFamily="50" charset="-128"/>
            </a:rPr>
          </a:br>
          <a:br>
            <a:rPr lang="en-US" altLang="ja-JP" sz="1100" b="0" kern="1200" noProof="0" dirty="0">
              <a:latin typeface="Meiryo UI" panose="020B0604030504040204" pitchFamily="50" charset="-128"/>
              <a:ea typeface="Meiryo UI" panose="020B0604030504040204" pitchFamily="50" charset="-128"/>
            </a:rPr>
          </a:br>
          <a:r>
            <a:rPr lang="ja-JP" altLang="en-US" sz="1100" b="1" kern="1200" noProof="0" dirty="0">
              <a:latin typeface="Meiryo UI" panose="020B0604030504040204" pitchFamily="50" charset="-128"/>
              <a:ea typeface="Meiryo UI" panose="020B0604030504040204" pitchFamily="50" charset="-128"/>
            </a:rPr>
            <a:t>歩掛メンテナンス試行（選抜メンバー）</a:t>
          </a:r>
          <a:endParaRPr lang="en-US" altLang="ja-JP" sz="1100" b="1" kern="1200" noProof="0" dirty="0">
            <a:latin typeface="Meiryo UI" panose="020B0604030504040204" pitchFamily="50" charset="-128"/>
            <a:ea typeface="Meiryo UI" panose="020B0604030504040204" pitchFamily="50" charset="-128"/>
          </a:endParaRPr>
        </a:p>
      </dsp:txBody>
      <dsp:txXfrm>
        <a:off x="6075270" y="2085113"/>
        <a:ext cx="2860754" cy="1217980"/>
      </dsp:txXfrm>
    </dsp:sp>
    <dsp:sp modelId="{7C1E6B4A-59F7-4018-A403-E1CCAEE78BA1}">
      <dsp:nvSpPr>
        <dsp:cNvPr id="0" name=""/>
        <dsp:cNvSpPr/>
      </dsp:nvSpPr>
      <dsp:spPr>
        <a:xfrm>
          <a:off x="6075270" y="3303094"/>
          <a:ext cx="2860754" cy="427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rtlCol="0" anchor="ctr" anchorCtr="0">
          <a:noAutofit/>
        </a:bodyPr>
        <a:lstStyle/>
        <a:p>
          <a:pPr marL="0" lvl="0" indent="0" algn="l" defTabSz="622300">
            <a:lnSpc>
              <a:spcPct val="90000"/>
            </a:lnSpc>
            <a:spcBef>
              <a:spcPct val="0"/>
            </a:spcBef>
            <a:spcAft>
              <a:spcPct val="35000"/>
            </a:spcAft>
            <a:buNone/>
            <a:defRPr b="1"/>
          </a:pPr>
          <a:r>
            <a:rPr lang="en-US" altLang="ja-JP" sz="1400" b="0" kern="1200" noProof="0" dirty="0">
              <a:solidFill>
                <a:schemeClr val="bg2">
                  <a:lumMod val="50000"/>
                </a:schemeClr>
              </a:solidFill>
              <a:latin typeface="Meiryo UI" panose="020B0604030504040204" pitchFamily="50" charset="-128"/>
              <a:ea typeface="Meiryo UI" panose="020B0604030504040204" pitchFamily="50" charset="-128"/>
            </a:rPr>
            <a:t>2024 </a:t>
          </a:r>
          <a:r>
            <a:rPr lang="ja-JP" altLang="en-US" sz="1400" b="0" kern="1200" noProof="0" dirty="0">
              <a:solidFill>
                <a:schemeClr val="bg2">
                  <a:lumMod val="50000"/>
                </a:schemeClr>
              </a:solidFill>
              <a:latin typeface="Meiryo UI" panose="020B0604030504040204" pitchFamily="50" charset="-128"/>
              <a:ea typeface="Meiryo UI" panose="020B0604030504040204" pitchFamily="50" charset="-128"/>
            </a:rPr>
            <a:t>年 </a:t>
          </a:r>
          <a:r>
            <a:rPr lang="en-US" altLang="ja-JP" sz="1400" b="0" kern="1200" noProof="0" dirty="0">
              <a:solidFill>
                <a:schemeClr val="bg2">
                  <a:lumMod val="50000"/>
                </a:schemeClr>
              </a:solidFill>
              <a:latin typeface="Meiryo UI" panose="020B0604030504040204" pitchFamily="50" charset="-128"/>
              <a:ea typeface="Meiryo UI" panose="020B0604030504040204" pitchFamily="50" charset="-128"/>
            </a:rPr>
            <a:t>12 </a:t>
          </a:r>
          <a:r>
            <a:rPr lang="ja-JP" altLang="en-US" sz="1400" b="0" kern="1200" noProof="0" dirty="0">
              <a:solidFill>
                <a:schemeClr val="bg2">
                  <a:lumMod val="50000"/>
                </a:schemeClr>
              </a:solidFill>
              <a:latin typeface="Meiryo UI" panose="020B0604030504040204" pitchFamily="50" charset="-128"/>
              <a:ea typeface="Meiryo UI" panose="020B0604030504040204" pitchFamily="50" charset="-128"/>
            </a:rPr>
            <a:t>月 ～ </a:t>
          </a:r>
          <a:r>
            <a:rPr lang="en-US" altLang="ja-JP" sz="1400" b="0" kern="1200" noProof="0" dirty="0">
              <a:solidFill>
                <a:schemeClr val="bg2">
                  <a:lumMod val="50000"/>
                </a:schemeClr>
              </a:solidFill>
              <a:latin typeface="Meiryo UI" panose="020B0604030504040204" pitchFamily="50" charset="-128"/>
              <a:ea typeface="Meiryo UI" panose="020B0604030504040204" pitchFamily="50" charset="-128"/>
            </a:rPr>
            <a:t>2025</a:t>
          </a:r>
          <a:r>
            <a:rPr lang="ja-JP" altLang="en-US" sz="1400" b="0" kern="1200" noProof="0" dirty="0">
              <a:solidFill>
                <a:schemeClr val="bg2">
                  <a:lumMod val="50000"/>
                </a:schemeClr>
              </a:solidFill>
              <a:latin typeface="Meiryo UI" panose="020B0604030504040204" pitchFamily="50" charset="-128"/>
              <a:ea typeface="Meiryo UI" panose="020B0604030504040204" pitchFamily="50" charset="-128"/>
            </a:rPr>
            <a:t> 年 </a:t>
          </a:r>
          <a:r>
            <a:rPr lang="en-US" altLang="ja-JP" sz="1400" b="0" kern="1200" noProof="0" dirty="0">
              <a:solidFill>
                <a:schemeClr val="bg2">
                  <a:lumMod val="50000"/>
                </a:schemeClr>
              </a:solidFill>
              <a:latin typeface="Meiryo UI" panose="020B0604030504040204" pitchFamily="50" charset="-128"/>
              <a:ea typeface="Meiryo UI" panose="020B0604030504040204" pitchFamily="50" charset="-128"/>
            </a:rPr>
            <a:t>2</a:t>
          </a:r>
          <a:r>
            <a:rPr lang="ja-JP" altLang="en-US" sz="1400" b="0" kern="1200" noProof="0" dirty="0">
              <a:solidFill>
                <a:schemeClr val="bg2">
                  <a:lumMod val="50000"/>
                </a:schemeClr>
              </a:solidFill>
              <a:latin typeface="Meiryo UI" panose="020B0604030504040204" pitchFamily="50" charset="-128"/>
              <a:ea typeface="Meiryo UI" panose="020B0604030504040204" pitchFamily="50" charset="-128"/>
            </a:rPr>
            <a:t> 月</a:t>
          </a:r>
        </a:p>
      </dsp:txBody>
      <dsp:txXfrm>
        <a:off x="6075270" y="3303094"/>
        <a:ext cx="2860754" cy="427939"/>
      </dsp:txXfrm>
    </dsp:sp>
    <dsp:sp modelId="{A03C5372-D306-43AC-B406-6F8183849431}">
      <dsp:nvSpPr>
        <dsp:cNvPr id="0" name=""/>
        <dsp:cNvSpPr/>
      </dsp:nvSpPr>
      <dsp:spPr>
        <a:xfrm>
          <a:off x="5832593" y="2035585"/>
          <a:ext cx="0" cy="1217980"/>
        </a:xfrm>
        <a:prstGeom prst="line">
          <a:avLst/>
        </a:prstGeom>
        <a:noFill/>
        <a:ln w="12700" cap="flat" cmpd="sng" algn="ctr">
          <a:solidFill>
            <a:schemeClr val="bg2"/>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793336" y="1997071"/>
          <a:ext cx="77029" cy="77029"/>
        </a:xfrm>
        <a:prstGeom prst="ellipse">
          <a:avLst/>
        </a:prstGeom>
        <a:solidFill>
          <a:schemeClr val="bg2"/>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ドロップ ピンのタイムライン"/>
  <dgm:desc val="時系列でイベントのリストを表示するために使用します。ピンの横にある非表示のボックスには日付が含まれており、そのすぐ下に説明があります。中程度の量のテキストと中程度の長さの日付形式を表示することができます。"/>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0.90177</cdr:x>
      <cdr:y>0.5</cdr:y>
    </cdr:from>
    <cdr:to>
      <cdr:x>0.96801</cdr:x>
      <cdr:y>0.5764</cdr:y>
    </cdr:to>
    <cdr:sp macro="" textlink="">
      <cdr:nvSpPr>
        <cdr:cNvPr id="2" name="楕円 1">
          <a:extLst xmlns:a="http://schemas.openxmlformats.org/drawingml/2006/main">
            <a:ext uri="{FF2B5EF4-FFF2-40B4-BE49-F238E27FC236}">
              <a16:creationId xmlns:a16="http://schemas.microsoft.com/office/drawing/2014/main" id="{38A0CEB6-B97B-FD89-4E11-AC9AF25E5BA7}"/>
            </a:ext>
          </a:extLst>
        </cdr:cNvPr>
        <cdr:cNvSpPr/>
      </cdr:nvSpPr>
      <cdr:spPr>
        <a:xfrm xmlns:a="http://schemas.openxmlformats.org/drawingml/2006/main">
          <a:off x="6097038" y="2870200"/>
          <a:ext cx="447869" cy="438539"/>
        </a:xfrm>
        <a:prstGeom xmlns:a="http://schemas.openxmlformats.org/drawingml/2006/main" prst="ellipse">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rtl="0">
            <a:defRPr lang="ja-JP"/>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kumimoji="1" lang="ja-JP" alt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C1031E8A-CF84-4732-8D35-3D2895D0A4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CE19B421-B688-4474-833E-B8E5A11D86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D7D9F6F-038E-4683-B75B-1F42D657A69B}" type="datetime1">
              <a:rPr lang="ja-JP" altLang="en-US" smtClean="0">
                <a:latin typeface="Meiryo UI" panose="020B0604030504040204" pitchFamily="50" charset="-128"/>
                <a:ea typeface="Meiryo UI" panose="020B0604030504040204" pitchFamily="50" charset="-128"/>
              </a:rPr>
              <a:t>2024/4/17</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C10D9811-8024-41AF-B0E3-ADEAB28E22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D288F8F7-8FD9-4330-81DB-53C4324300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D4C8993-06F1-4105-B80F-22BBB2D599B6}"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705018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E29FCECD-C954-4629-9442-FB85FFD9C512}" type="datetime1">
              <a:rPr lang="ja-JP" altLang="en-US" smtClean="0"/>
              <a:pPr/>
              <a:t>2024/4/17</a:t>
            </a:fld>
            <a:endParaRPr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43D1BA25-45AC-0C48-96BD-5DDCEEC5AF57}" type="slidenum">
              <a:rPr lang="en-US" altLang="ja-JP"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667015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43D1BA25-45AC-0C48-96BD-5DDCEEC5AF57}" type="slidenum">
              <a:rPr lang="en-US" altLang="ja-JP" smtClean="0"/>
              <a:t>1</a:t>
            </a:fld>
            <a:endParaRPr lang="ja-JP" altLang="en-US"/>
          </a:p>
        </p:txBody>
      </p:sp>
    </p:spTree>
    <p:extLst>
      <p:ext uri="{BB962C8B-B14F-4D97-AF65-F5344CB8AC3E}">
        <p14:creationId xmlns:p14="http://schemas.microsoft.com/office/powerpoint/2010/main" val="2601357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43D1BA25-45AC-0C48-96BD-5DDCEEC5AF57}" type="slidenum">
              <a:rPr lang="en-US" altLang="ja-JP" smtClean="0"/>
              <a:t>10</a:t>
            </a:fld>
            <a:endParaRPr lang="ja-JP" altLang="en-US"/>
          </a:p>
        </p:txBody>
      </p:sp>
    </p:spTree>
    <p:extLst>
      <p:ext uri="{BB962C8B-B14F-4D97-AF65-F5344CB8AC3E}">
        <p14:creationId xmlns:p14="http://schemas.microsoft.com/office/powerpoint/2010/main" val="1525372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43D1BA25-45AC-0C48-96BD-5DDCEEC5AF57}" type="slidenum">
              <a:rPr lang="en-US" altLang="ja-JP" smtClean="0"/>
              <a:t>11</a:t>
            </a:fld>
            <a:endParaRPr lang="ja-JP" altLang="en-US"/>
          </a:p>
        </p:txBody>
      </p:sp>
    </p:spTree>
    <p:extLst>
      <p:ext uri="{BB962C8B-B14F-4D97-AF65-F5344CB8AC3E}">
        <p14:creationId xmlns:p14="http://schemas.microsoft.com/office/powerpoint/2010/main" val="1602270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43D1BA25-45AC-0C48-96BD-5DDCEEC5AF57}" type="slidenum">
              <a:rPr lang="en-US" altLang="ja-JP" smtClean="0"/>
              <a:t>12</a:t>
            </a:fld>
            <a:endParaRPr lang="ja-JP" altLang="en-US"/>
          </a:p>
        </p:txBody>
      </p:sp>
    </p:spTree>
    <p:extLst>
      <p:ext uri="{BB962C8B-B14F-4D97-AF65-F5344CB8AC3E}">
        <p14:creationId xmlns:p14="http://schemas.microsoft.com/office/powerpoint/2010/main" val="101936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43D1BA25-45AC-0C48-96BD-5DDCEEC5AF57}" type="slidenum">
              <a:rPr lang="en-US" altLang="ja-JP" smtClean="0"/>
              <a:t>2</a:t>
            </a:fld>
            <a:endParaRPr lang="ja-JP" altLang="en-US"/>
          </a:p>
        </p:txBody>
      </p:sp>
    </p:spTree>
    <p:extLst>
      <p:ext uri="{BB962C8B-B14F-4D97-AF65-F5344CB8AC3E}">
        <p14:creationId xmlns:p14="http://schemas.microsoft.com/office/powerpoint/2010/main" val="4192906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緑の線 ＝ 処理能力</a:t>
            </a:r>
            <a:br>
              <a:rPr kumimoji="1" lang="en-US" altLang="ja-JP" dirty="0">
                <a:latin typeface="Meiryo UI" panose="020B0604030504040204" pitchFamily="50" charset="-128"/>
                <a:ea typeface="Meiryo UI" panose="020B0604030504040204" pitchFamily="50" charset="-128"/>
              </a:rPr>
            </a:br>
            <a:r>
              <a:rPr kumimoji="1" lang="ja-JP" altLang="en-US" dirty="0">
                <a:latin typeface="Meiryo UI" panose="020B0604030504040204" pitchFamily="50" charset="-128"/>
                <a:ea typeface="Meiryo UI" panose="020B0604030504040204" pitchFamily="50" charset="-128"/>
              </a:rPr>
              <a:t>シミュレートでは、</a:t>
            </a:r>
            <a:r>
              <a:rPr kumimoji="1" lang="en-US" altLang="ja-JP" dirty="0">
                <a:latin typeface="Meiryo UI" panose="020B0604030504040204" pitchFamily="50" charset="-128"/>
                <a:ea typeface="Meiryo UI" panose="020B0604030504040204" pitchFamily="50" charset="-128"/>
              </a:rPr>
              <a:t>39</a:t>
            </a:r>
            <a:r>
              <a:rPr kumimoji="1" lang="ja-JP" altLang="en-US" dirty="0">
                <a:latin typeface="Meiryo UI" panose="020B0604030504040204" pitchFamily="50" charset="-128"/>
                <a:ea typeface="Meiryo UI" panose="020B0604030504040204" pitchFamily="50" charset="-128"/>
              </a:rPr>
              <a:t>期までの実績を元に算出しますが凹むところがでいた</a:t>
            </a:r>
            <a:br>
              <a:rPr kumimoji="1" lang="en-US" altLang="ja-JP" dirty="0">
                <a:latin typeface="Meiryo UI" panose="020B0604030504040204" pitchFamily="50" charset="-128"/>
                <a:ea typeface="Meiryo UI" panose="020B0604030504040204" pitchFamily="50" charset="-128"/>
              </a:rPr>
            </a:br>
            <a:r>
              <a:rPr kumimoji="1" lang="ja-JP" altLang="en-US" dirty="0">
                <a:latin typeface="Meiryo UI" panose="020B0604030504040204" pitchFamily="50" charset="-128"/>
                <a:ea typeface="Meiryo UI" panose="020B0604030504040204" pitchFamily="50" charset="-128"/>
              </a:rPr>
              <a:t>実績としては凹みが緩和されてきた＝ 安定してきている</a:t>
            </a:r>
          </a:p>
        </p:txBody>
      </p:sp>
      <p:sp>
        <p:nvSpPr>
          <p:cNvPr id="4" name="スライド番号プレースホルダー 3"/>
          <p:cNvSpPr>
            <a:spLocks noGrp="1"/>
          </p:cNvSpPr>
          <p:nvPr>
            <p:ph type="sldNum" sz="quarter" idx="5"/>
          </p:nvPr>
        </p:nvSpPr>
        <p:spPr/>
        <p:txBody>
          <a:bodyPr/>
          <a:lstStyle/>
          <a:p>
            <a:pPr rtl="0"/>
            <a:fld id="{43D1BA25-45AC-0C48-96BD-5DDCEEC5AF57}" type="slidenum">
              <a:rPr lang="en-US" altLang="ja-JP" smtClean="0"/>
              <a:t>3</a:t>
            </a:fld>
            <a:endParaRPr lang="ja-JP" altLang="en-US"/>
          </a:p>
        </p:txBody>
      </p:sp>
    </p:spTree>
    <p:extLst>
      <p:ext uri="{BB962C8B-B14F-4D97-AF65-F5344CB8AC3E}">
        <p14:creationId xmlns:p14="http://schemas.microsoft.com/office/powerpoint/2010/main" val="2021135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赤い丸の部分で、リソース変動があり</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7</a:t>
            </a:r>
            <a:r>
              <a:rPr kumimoji="1" lang="ja-JP" altLang="en-US" dirty="0">
                <a:latin typeface="Meiryo UI" panose="020B0604030504040204" pitchFamily="50" charset="-128"/>
                <a:ea typeface="Meiryo UI" panose="020B0604030504040204" pitchFamily="50" charset="-128"/>
              </a:rPr>
              <a:t>月は優先要望ラインの立ち上げ</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3</a:t>
            </a:r>
            <a:r>
              <a:rPr kumimoji="1" lang="ja-JP" altLang="en-US" dirty="0">
                <a:latin typeface="Meiryo UI" panose="020B0604030504040204" pitchFamily="50" charset="-128"/>
                <a:ea typeface="Meiryo UI" panose="020B0604030504040204" pitchFamily="50" charset="-128"/>
              </a:rPr>
              <a:t>月は</a:t>
            </a:r>
            <a:r>
              <a:rPr kumimoji="1" lang="en-US" altLang="ja-JP" dirty="0">
                <a:latin typeface="Meiryo UI" panose="020B0604030504040204" pitchFamily="50" charset="-128"/>
                <a:ea typeface="Meiryo UI" panose="020B0604030504040204" pitchFamily="50" charset="-128"/>
              </a:rPr>
              <a:t>1</a:t>
            </a:r>
            <a:r>
              <a:rPr kumimoji="1" lang="ja-JP" altLang="en-US" dirty="0">
                <a:latin typeface="Meiryo UI" panose="020B0604030504040204" pitchFamily="50" charset="-128"/>
                <a:ea typeface="Meiryo UI" panose="020B0604030504040204" pitchFamily="50" charset="-128"/>
              </a:rPr>
              <a:t>名退職</a:t>
            </a:r>
            <a:endParaRPr kumimoji="1" lang="en-US" altLang="ja-JP" dirty="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それでも全体的には右肩上がり</a:t>
            </a:r>
          </a:p>
        </p:txBody>
      </p:sp>
      <p:sp>
        <p:nvSpPr>
          <p:cNvPr id="4" name="スライド番号プレースホルダー 3"/>
          <p:cNvSpPr>
            <a:spLocks noGrp="1"/>
          </p:cNvSpPr>
          <p:nvPr>
            <p:ph type="sldNum" sz="quarter" idx="5"/>
          </p:nvPr>
        </p:nvSpPr>
        <p:spPr/>
        <p:txBody>
          <a:bodyPr/>
          <a:lstStyle/>
          <a:p>
            <a:pPr rtl="0"/>
            <a:fld id="{43D1BA25-45AC-0C48-96BD-5DDCEEC5AF57}" type="slidenum">
              <a:rPr lang="en-US" altLang="ja-JP" smtClean="0"/>
              <a:t>4</a:t>
            </a:fld>
            <a:endParaRPr lang="ja-JP" altLang="en-US"/>
          </a:p>
        </p:txBody>
      </p:sp>
    </p:spTree>
    <p:extLst>
      <p:ext uri="{BB962C8B-B14F-4D97-AF65-F5344CB8AC3E}">
        <p14:creationId xmlns:p14="http://schemas.microsoft.com/office/powerpoint/2010/main" val="3959615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43D1BA25-45AC-0C48-96BD-5DDCEEC5AF57}" type="slidenum">
              <a:rPr lang="en-US" altLang="ja-JP" smtClean="0"/>
              <a:t>5</a:t>
            </a:fld>
            <a:endParaRPr lang="ja-JP" altLang="en-US"/>
          </a:p>
        </p:txBody>
      </p:sp>
    </p:spTree>
    <p:extLst>
      <p:ext uri="{BB962C8B-B14F-4D97-AF65-F5344CB8AC3E}">
        <p14:creationId xmlns:p14="http://schemas.microsoft.com/office/powerpoint/2010/main" val="3715468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目標</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「資料によっては</a:t>
            </a:r>
            <a:r>
              <a:rPr kumimoji="1" lang="en-US" altLang="ja-JP" dirty="0">
                <a:latin typeface="Meiryo UI" panose="020B0604030504040204" pitchFamily="50" charset="-128"/>
                <a:ea typeface="Meiryo UI" panose="020B0604030504040204" pitchFamily="50" charset="-128"/>
              </a:rPr>
              <a:t>2</a:t>
            </a:r>
            <a:r>
              <a:rPr kumimoji="1" lang="ja-JP" altLang="en-US" dirty="0">
                <a:latin typeface="Meiryo UI" panose="020B0604030504040204" pitchFamily="50" charset="-128"/>
                <a:ea typeface="Meiryo UI" panose="020B0604030504040204" pitchFamily="50" charset="-128"/>
              </a:rPr>
              <a:t>週間～</a:t>
            </a:r>
            <a:r>
              <a:rPr kumimoji="1" lang="en-US" altLang="ja-JP" dirty="0">
                <a:latin typeface="Meiryo UI" panose="020B0604030504040204" pitchFamily="50" charset="-128"/>
                <a:ea typeface="Meiryo UI" panose="020B0604030504040204" pitchFamily="50" charset="-128"/>
              </a:rPr>
              <a:t>2</a:t>
            </a:r>
            <a:r>
              <a:rPr kumimoji="1" lang="ja-JP" altLang="en-US" dirty="0">
                <a:latin typeface="Meiryo UI" panose="020B0604030504040204" pitchFamily="50" charset="-128"/>
                <a:ea typeface="Meiryo UI" panose="020B0604030504040204" pitchFamily="50" charset="-128"/>
              </a:rPr>
              <a:t>ヶ月」とある、</a:t>
            </a:r>
            <a:r>
              <a:rPr kumimoji="1" lang="ja-JP" altLang="en-US" b="1" dirty="0">
                <a:latin typeface="Meiryo UI" panose="020B0604030504040204" pitchFamily="50" charset="-128"/>
                <a:ea typeface="Meiryo UI" panose="020B0604030504040204" pitchFamily="50" charset="-128"/>
              </a:rPr>
              <a:t>ここの解釈を再度浸透していきたい</a:t>
            </a:r>
            <a:endParaRPr kumimoji="1" lang="en-US" altLang="ja-JP" b="1"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これは、来た資料を何がなんでも早く提供  →  お客様の使用されたいタイミングに必要</a:t>
            </a:r>
            <a:r>
              <a:rPr kumimoji="1" lang="en-US" altLang="ja-JP" dirty="0">
                <a:latin typeface="Meiryo UI" panose="020B0604030504040204" pitchFamily="50" charset="-128"/>
                <a:ea typeface="Meiryo UI" panose="020B0604030504040204" pitchFamily="50" charset="-128"/>
              </a:rPr>
              <a:t>(</a:t>
            </a:r>
            <a:r>
              <a:rPr kumimoji="1" lang="ja-JP" altLang="en-US" dirty="0">
                <a:latin typeface="Meiryo UI" panose="020B0604030504040204" pitchFamily="50" charset="-128"/>
                <a:ea typeface="Meiryo UI" panose="020B0604030504040204" pitchFamily="50" charset="-128"/>
              </a:rPr>
              <a:t>必須</a:t>
            </a:r>
            <a:r>
              <a:rPr kumimoji="1" lang="en-US" altLang="ja-JP" dirty="0">
                <a:latin typeface="Meiryo UI" panose="020B0604030504040204" pitchFamily="50" charset="-128"/>
                <a:ea typeface="Meiryo UI" panose="020B0604030504040204" pitchFamily="50" charset="-128"/>
              </a:rPr>
              <a:t>)</a:t>
            </a:r>
            <a:r>
              <a:rPr kumimoji="1" lang="ja-JP" altLang="en-US" dirty="0">
                <a:latin typeface="Meiryo UI" panose="020B0604030504040204" pitchFamily="50" charset="-128"/>
                <a:ea typeface="Meiryo UI" panose="020B0604030504040204" pitchFamily="50" charset="-128"/>
              </a:rPr>
              <a:t>なデータを提供する</a:t>
            </a:r>
            <a:r>
              <a:rPr kumimoji="1" lang="en-US" altLang="ja-JP" dirty="0">
                <a:latin typeface="Meiryo UI" panose="020B0604030504040204" pitchFamily="50" charset="-128"/>
                <a:ea typeface="Meiryo UI" panose="020B0604030504040204" pitchFamily="50" charset="-128"/>
              </a:rPr>
              <a:t>	</a:t>
            </a:r>
          </a:p>
          <a:p>
            <a:endParaRPr kumimoji="1" lang="en-US" altLang="ja-JP" dirty="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r>
              <a:rPr kumimoji="1" lang="en-US" altLang="ja-JP" dirty="0">
                <a:latin typeface="Meiryo UI" panose="020B0604030504040204" pitchFamily="50" charset="-128"/>
                <a:ea typeface="Meiryo UI" panose="020B0604030504040204" pitchFamily="50" charset="-128"/>
              </a:rPr>
              <a:t>4</a:t>
            </a:r>
            <a:r>
              <a:rPr kumimoji="1" lang="ja-JP" altLang="en-US" dirty="0">
                <a:latin typeface="Meiryo UI" panose="020B0604030504040204" pitchFamily="50" charset="-128"/>
                <a:ea typeface="Meiryo UI" panose="020B0604030504040204" pitchFamily="50" charset="-128"/>
              </a:rPr>
              <a:t>月改定資料入手あと、</a:t>
            </a:r>
            <a:r>
              <a:rPr kumimoji="1" lang="en-US" altLang="ja-JP" dirty="0">
                <a:latin typeface="Meiryo UI" panose="020B0604030504040204" pitchFamily="50" charset="-128"/>
                <a:ea typeface="Meiryo UI" panose="020B0604030504040204" pitchFamily="50" charset="-128"/>
              </a:rPr>
              <a:t>5</a:t>
            </a:r>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6</a:t>
            </a:r>
            <a:r>
              <a:rPr kumimoji="1" lang="ja-JP" altLang="en-US" dirty="0">
                <a:latin typeface="Meiryo UI" panose="020B0604030504040204" pitchFamily="50" charset="-128"/>
                <a:ea typeface="Meiryo UI" panose="020B0604030504040204" pitchFamily="50" charset="-128"/>
              </a:rPr>
              <a:t>月</a:t>
            </a:r>
            <a:endParaRPr kumimoji="1" lang="en-US" altLang="ja-JP" dirty="0">
              <a:latin typeface="Meiryo UI" panose="020B0604030504040204" pitchFamily="50" charset="-128"/>
              <a:ea typeface="Meiryo UI" panose="020B0604030504040204" pitchFamily="50" charset="-128"/>
            </a:endParaRPr>
          </a:p>
          <a:p>
            <a:r>
              <a:rPr kumimoji="1" lang="en-US" altLang="ja-JP" dirty="0">
                <a:latin typeface="Meiryo UI" panose="020B0604030504040204" pitchFamily="50" charset="-128"/>
                <a:ea typeface="Meiryo UI" panose="020B0604030504040204" pitchFamily="50" charset="-128"/>
              </a:rPr>
              <a:t>10</a:t>
            </a:r>
            <a:r>
              <a:rPr kumimoji="1" lang="ja-JP" altLang="en-US" dirty="0">
                <a:latin typeface="Meiryo UI" panose="020B0604030504040204" pitchFamily="50" charset="-128"/>
                <a:ea typeface="Meiryo UI" panose="020B0604030504040204" pitchFamily="50" charset="-128"/>
              </a:rPr>
              <a:t>月改定資料入手あと、</a:t>
            </a:r>
            <a:r>
              <a:rPr kumimoji="1" lang="en-US" altLang="ja-JP" dirty="0">
                <a:latin typeface="Meiryo UI" panose="020B0604030504040204" pitchFamily="50" charset="-128"/>
                <a:ea typeface="Meiryo UI" panose="020B0604030504040204" pitchFamily="50" charset="-128"/>
              </a:rPr>
              <a:t>11</a:t>
            </a:r>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12</a:t>
            </a:r>
            <a:r>
              <a:rPr kumimoji="1" lang="ja-JP" altLang="en-US" dirty="0">
                <a:latin typeface="Meiryo UI" panose="020B0604030504040204" pitchFamily="50" charset="-128"/>
                <a:ea typeface="Meiryo UI" panose="020B0604030504040204" pitchFamily="50" charset="-128"/>
              </a:rPr>
              <a:t>月</a:t>
            </a:r>
            <a:br>
              <a:rPr kumimoji="1" lang="en-US" altLang="ja-JP" dirty="0">
                <a:latin typeface="Meiryo UI" panose="020B0604030504040204" pitchFamily="50" charset="-128"/>
                <a:ea typeface="Meiryo UI" panose="020B0604030504040204" pitchFamily="50" charset="-128"/>
              </a:rPr>
            </a:br>
            <a:r>
              <a:rPr kumimoji="1" lang="ja-JP" altLang="en-US" dirty="0">
                <a:latin typeface="Meiryo UI" panose="020B0604030504040204" pitchFamily="50" charset="-128"/>
                <a:ea typeface="Meiryo UI" panose="020B0604030504040204" pitchFamily="50" charset="-128"/>
              </a:rPr>
              <a:t>上記は、データ対応が間延びする</a:t>
            </a:r>
            <a:endParaRPr kumimoji="1" lang="en-US" altLang="ja-JP" dirty="0">
              <a:latin typeface="Meiryo UI" panose="020B0604030504040204" pitchFamily="50" charset="-128"/>
              <a:ea typeface="Meiryo UI" panose="020B0604030504040204" pitchFamily="50" charset="-128"/>
            </a:endParaRPr>
          </a:p>
          <a:p>
            <a:r>
              <a:rPr kumimoji="1" lang="en-US" altLang="ja-JP" dirty="0">
                <a:latin typeface="Meiryo UI" panose="020B0604030504040204" pitchFamily="50" charset="-128"/>
                <a:ea typeface="Meiryo UI" panose="020B0604030504040204" pitchFamily="50" charset="-128"/>
              </a:rPr>
              <a:t>4</a:t>
            </a:r>
            <a:r>
              <a:rPr kumimoji="1" lang="ja-JP" altLang="en-US" dirty="0">
                <a:latin typeface="Meiryo UI" panose="020B0604030504040204" pitchFamily="50" charset="-128"/>
                <a:ea typeface="Meiryo UI" panose="020B0604030504040204" pitchFamily="50" charset="-128"/>
              </a:rPr>
              <a:t>月内、</a:t>
            </a:r>
            <a:r>
              <a:rPr kumimoji="1" lang="en-US" altLang="ja-JP" dirty="0">
                <a:latin typeface="Meiryo UI" panose="020B0604030504040204" pitchFamily="50" charset="-128"/>
                <a:ea typeface="Meiryo UI" panose="020B0604030504040204" pitchFamily="50" charset="-128"/>
              </a:rPr>
              <a:t>10</a:t>
            </a:r>
            <a:r>
              <a:rPr kumimoji="1" lang="ja-JP" altLang="en-US" dirty="0">
                <a:latin typeface="Meiryo UI" panose="020B0604030504040204" pitchFamily="50" charset="-128"/>
                <a:ea typeface="Meiryo UI" panose="020B0604030504040204" pitchFamily="50" charset="-128"/>
              </a:rPr>
              <a:t>月内に必須とされるデータを圧縮して出荷できるかが、腕の見せ所</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これは課題であり、同実現するかを話してきたい</a:t>
            </a:r>
            <a:endParaRPr kumimoji="1" lang="en-US" alt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43D1BA25-45AC-0C48-96BD-5DDCEEC5AF57}" type="slidenum">
              <a:rPr lang="en-US" altLang="ja-JP" smtClean="0"/>
              <a:t>6</a:t>
            </a:fld>
            <a:endParaRPr lang="ja-JP" altLang="en-US"/>
          </a:p>
        </p:txBody>
      </p:sp>
    </p:spTree>
    <p:extLst>
      <p:ext uri="{BB962C8B-B14F-4D97-AF65-F5344CB8AC3E}">
        <p14:creationId xmlns:p14="http://schemas.microsoft.com/office/powerpoint/2010/main" val="1568657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リソース ＝歩掛改定</a:t>
            </a:r>
            <a:r>
              <a:rPr lang="ja-JP" altLang="en-US" b="0" i="0" dirty="0">
                <a:effectLst/>
                <a:highlight>
                  <a:srgbClr val="FFFFFF"/>
                </a:highlight>
                <a:latin typeface="-apple-system"/>
              </a:rPr>
              <a:t>メンバー</a:t>
            </a:r>
            <a:endParaRPr lang="en-US" altLang="ja-JP" b="0" i="0" dirty="0">
              <a:effectLst/>
              <a:highlight>
                <a:srgbClr val="FFFFFF"/>
              </a:highlight>
              <a:latin typeface="-apple-system"/>
            </a:endParaRPr>
          </a:p>
          <a:p>
            <a:r>
              <a:rPr kumimoji="1" lang="ja-JP" altLang="en-US" b="0" i="0" dirty="0">
                <a:effectLst/>
                <a:highlight>
                  <a:srgbClr val="FFFFFF"/>
                </a:highlight>
                <a:latin typeface="-apple-system"/>
              </a:rPr>
              <a:t>時間＝歩掛データ</a:t>
            </a:r>
            <a:r>
              <a:rPr lang="ja-JP" altLang="en-US" b="0" i="0" dirty="0">
                <a:effectLst/>
                <a:highlight>
                  <a:srgbClr val="FFFFFF"/>
                </a:highlight>
                <a:latin typeface="-apple-system"/>
              </a:rPr>
              <a:t>がリリースされるまでの時間 ＝ 期日（お客様が必要とされるタイミング）</a:t>
            </a:r>
            <a:endParaRPr lang="en-US" altLang="ja-JP" b="0" i="0" dirty="0">
              <a:effectLst/>
              <a:highlight>
                <a:srgbClr val="FFFFFF"/>
              </a:highlight>
              <a:latin typeface="-apple-system"/>
            </a:endParaRPr>
          </a:p>
          <a:p>
            <a:endParaRPr kumimoji="1" lang="en-US" altLang="ja-JP" b="0" i="0" dirty="0">
              <a:effectLst/>
              <a:highlight>
                <a:srgbClr val="FFFFFF"/>
              </a:highlight>
              <a:latin typeface="-apple-system"/>
            </a:endParaRPr>
          </a:p>
          <a:p>
            <a:endParaRPr kumimoji="1" lang="en-US" altLang="ja-JP" b="0" i="0" dirty="0">
              <a:effectLst/>
              <a:highlight>
                <a:srgbClr val="FFFFFF"/>
              </a:highlight>
              <a:latin typeface="-apple-system"/>
            </a:endParaRPr>
          </a:p>
          <a:p>
            <a:r>
              <a:rPr kumimoji="1" lang="ja-JP" altLang="en-US" b="0" i="0" dirty="0">
                <a:effectLst/>
                <a:highlight>
                  <a:srgbClr val="FFFFFF"/>
                </a:highlight>
                <a:latin typeface="-apple-system"/>
              </a:rPr>
              <a:t>スコープ＝データ成果物に含める範囲、を調整必要になってくる</a:t>
            </a:r>
            <a:br>
              <a:rPr kumimoji="1" lang="en-US" altLang="ja-JP" b="0" i="0" dirty="0">
                <a:effectLst/>
                <a:highlight>
                  <a:srgbClr val="FFFFFF"/>
                </a:highlight>
                <a:latin typeface="-apple-system"/>
              </a:rPr>
            </a:br>
            <a:br>
              <a:rPr kumimoji="1" lang="en-US" altLang="ja-JP" b="0" i="0" dirty="0">
                <a:effectLst/>
                <a:highlight>
                  <a:srgbClr val="FFFFFF"/>
                </a:highlight>
                <a:latin typeface="-apple-system"/>
              </a:rPr>
            </a:br>
            <a:r>
              <a:rPr kumimoji="1" lang="ja-JP" altLang="en-US" b="0" i="0" dirty="0">
                <a:effectLst/>
                <a:highlight>
                  <a:srgbClr val="FFFFFF"/>
                </a:highlight>
                <a:latin typeface="-apple-system"/>
              </a:rPr>
              <a:t>例：令和</a:t>
            </a:r>
            <a:r>
              <a:rPr kumimoji="1" lang="en-US" altLang="ja-JP" b="0" i="0" dirty="0">
                <a:effectLst/>
                <a:highlight>
                  <a:srgbClr val="FFFFFF"/>
                </a:highlight>
                <a:latin typeface="-apple-system"/>
              </a:rPr>
              <a:t>6</a:t>
            </a:r>
            <a:r>
              <a:rPr kumimoji="1" lang="ja-JP" altLang="en-US" b="0" i="0" dirty="0">
                <a:effectLst/>
                <a:highlight>
                  <a:srgbClr val="FFFFFF"/>
                </a:highlight>
                <a:latin typeface="-apple-system"/>
              </a:rPr>
              <a:t>年度の積算全体が出来ないよりは、施工パッケージだけでも積算できる ＝ 分割リリースするわけですけども範囲を狭めたリリースも皆で意識していきたい</a:t>
            </a:r>
            <a:endParaRPr kumimoji="1" lang="ja-JP" altLang="en-US" dirty="0"/>
          </a:p>
        </p:txBody>
      </p:sp>
      <p:sp>
        <p:nvSpPr>
          <p:cNvPr id="4" name="スライド番号プレースホルダー 3"/>
          <p:cNvSpPr>
            <a:spLocks noGrp="1"/>
          </p:cNvSpPr>
          <p:nvPr>
            <p:ph type="sldNum" sz="quarter" idx="5"/>
          </p:nvPr>
        </p:nvSpPr>
        <p:spPr/>
        <p:txBody>
          <a:bodyPr/>
          <a:lstStyle/>
          <a:p>
            <a:fld id="{43D1BA25-45AC-0C48-96BD-5DDCEEC5AF57}" type="slidenum">
              <a:rPr lang="en-US" altLang="ja-JP" smtClean="0"/>
              <a:pPr/>
              <a:t>7</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92710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43D1BA25-45AC-0C48-96BD-5DDCEEC5AF57}" type="slidenum">
              <a:rPr lang="en-US" altLang="ja-JP" smtClean="0"/>
              <a:t>8</a:t>
            </a:fld>
            <a:endParaRPr lang="ja-JP" altLang="en-US"/>
          </a:p>
        </p:txBody>
      </p:sp>
    </p:spTree>
    <p:extLst>
      <p:ext uri="{BB962C8B-B14F-4D97-AF65-F5344CB8AC3E}">
        <p14:creationId xmlns:p14="http://schemas.microsoft.com/office/powerpoint/2010/main" val="3654252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43D1BA25-45AC-0C48-96BD-5DDCEEC5AF57}" type="slidenum">
              <a:rPr lang="en-US" altLang="ja-JP" smtClean="0"/>
              <a:t>9</a:t>
            </a:fld>
            <a:endParaRPr lang="ja-JP" altLang="en-US"/>
          </a:p>
        </p:txBody>
      </p:sp>
    </p:spTree>
    <p:extLst>
      <p:ext uri="{BB962C8B-B14F-4D97-AF65-F5344CB8AC3E}">
        <p14:creationId xmlns:p14="http://schemas.microsoft.com/office/powerpoint/2010/main" val="4010651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11" name="長方形 10">
            <a:extLst>
              <a:ext uri="{FF2B5EF4-FFF2-40B4-BE49-F238E27FC236}">
                <a16:creationId xmlns:a16="http://schemas.microsoft.com/office/drawing/2014/main" id="{970B994C-A700-4648-A4D6-B500A702200B}"/>
              </a:ext>
            </a:extLst>
          </p:cNvPr>
          <p:cNvSpPr/>
          <p:nvPr userDrawn="1"/>
        </p:nvSpPr>
        <p:spPr>
          <a:xfrm>
            <a:off x="4467069" y="1754155"/>
            <a:ext cx="7724931" cy="51038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0" name="図プレースホルダー 9">
            <a:extLst>
              <a:ext uri="{FF2B5EF4-FFF2-40B4-BE49-F238E27FC236}">
                <a16:creationId xmlns:a16="http://schemas.microsoft.com/office/drawing/2014/main" id="{6169D4C1-82D6-4206-B0E8-AF62D6F09BE5}"/>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754155 h 6858000"/>
              <a:gd name="connsiteX3" fmla="*/ 4467070 w 12192000"/>
              <a:gd name="connsiteY3" fmla="*/ 1754155 h 6858000"/>
              <a:gd name="connsiteX4" fmla="*/ 4467070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1754155"/>
                </a:lnTo>
                <a:lnTo>
                  <a:pt x="4467070" y="1754155"/>
                </a:lnTo>
                <a:lnTo>
                  <a:pt x="4467070" y="6858000"/>
                </a:lnTo>
                <a:lnTo>
                  <a:pt x="0" y="6858000"/>
                </a:lnTo>
                <a:close/>
              </a:path>
            </a:pathLst>
          </a:custGeom>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2" name="タイトル 1">
            <a:extLst>
              <a:ext uri="{FF2B5EF4-FFF2-40B4-BE49-F238E27FC236}">
                <a16:creationId xmlns:a16="http://schemas.microsoft.com/office/drawing/2014/main" id="{494248F2-5264-4601-AA0B-6C092F77F2DD}"/>
              </a:ext>
            </a:extLst>
          </p:cNvPr>
          <p:cNvSpPr>
            <a:spLocks noGrp="1"/>
          </p:cNvSpPr>
          <p:nvPr>
            <p:ph type="ctrTitle"/>
          </p:nvPr>
        </p:nvSpPr>
        <p:spPr>
          <a:xfrm>
            <a:off x="4967404" y="2335342"/>
            <a:ext cx="6580584" cy="1951037"/>
          </a:xfrm>
        </p:spPr>
        <p:txBody>
          <a:bodyPr rtlCol="0" anchor="t" anchorCtr="0"/>
          <a:lstStyle>
            <a:lvl1pPr algn="l">
              <a:defRPr sz="6000">
                <a:solidFill>
                  <a:schemeClr val="bg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サブタイトル 2">
            <a:extLst>
              <a:ext uri="{FF2B5EF4-FFF2-40B4-BE49-F238E27FC236}">
                <a16:creationId xmlns:a16="http://schemas.microsoft.com/office/drawing/2014/main" id="{DCFB69D3-5632-4285-A209-9DCA67DA668C}"/>
              </a:ext>
            </a:extLst>
          </p:cNvPr>
          <p:cNvSpPr>
            <a:spLocks noGrp="1"/>
          </p:cNvSpPr>
          <p:nvPr>
            <p:ph type="subTitle" idx="1"/>
          </p:nvPr>
        </p:nvSpPr>
        <p:spPr>
          <a:xfrm>
            <a:off x="5942894" y="4286379"/>
            <a:ext cx="4093029" cy="1642473"/>
          </a:xfrm>
        </p:spPr>
        <p:txBody>
          <a:bodyPr rtlCol="0">
            <a:normAutofit/>
          </a:bodyPr>
          <a:lstStyle>
            <a:lvl1pPr marL="0" indent="0" algn="l">
              <a:lnSpc>
                <a:spcPct val="100000"/>
              </a:lnSpc>
              <a:buNone/>
              <a:defRPr sz="1800">
                <a:solidFill>
                  <a:schemeClr val="bg1"/>
                </a:solidFill>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チーム レイアウト (小)">
    <p:spTree>
      <p:nvGrpSpPr>
        <p:cNvPr id="1" name=""/>
        <p:cNvGrpSpPr/>
        <p:nvPr/>
      </p:nvGrpSpPr>
      <p:grpSpPr>
        <a:xfrm>
          <a:off x="0" y="0"/>
          <a:ext cx="0" cy="0"/>
          <a:chOff x="0" y="0"/>
          <a:chExt cx="0" cy="0"/>
        </a:xfrm>
      </p:grpSpPr>
      <p:sp>
        <p:nvSpPr>
          <p:cNvPr id="5" name="図プレースホルダー 24">
            <a:extLst>
              <a:ext uri="{FF2B5EF4-FFF2-40B4-BE49-F238E27FC236}">
                <a16:creationId xmlns:a16="http://schemas.microsoft.com/office/drawing/2014/main" id="{98CBB35A-0A08-5041-BD40-BF45BC1AEAFF}"/>
              </a:ext>
            </a:extLst>
          </p:cNvPr>
          <p:cNvSpPr>
            <a:spLocks noGrp="1"/>
          </p:cNvSpPr>
          <p:nvPr>
            <p:ph type="pic" sz="quarter" idx="10"/>
          </p:nvPr>
        </p:nvSpPr>
        <p:spPr>
          <a:xfrm>
            <a:off x="985261" y="2706624"/>
            <a:ext cx="1944976" cy="1944974"/>
          </a:xfrm>
          <a:prstGeom prst="ellipse">
            <a:avLst/>
          </a:prstGeom>
        </p:spPr>
        <p:txBody>
          <a:bodyPr rtlCol="0" anchor="ctr">
            <a:normAutofit/>
          </a:bodyPr>
          <a:lstStyle>
            <a:lvl1pPr marL="0" indent="0" algn="ctr">
              <a:buNone/>
              <a:defRPr sz="1600">
                <a:latin typeface="+mn-lt"/>
              </a:defRPr>
            </a:lvl1pPr>
          </a:lstStyle>
          <a:p>
            <a:pPr rtl="0"/>
            <a:r>
              <a:rPr lang="ja-JP" altLang="en-US" noProof="0"/>
              <a:t>アイコンをクリックして図を追加</a:t>
            </a:r>
          </a:p>
        </p:txBody>
      </p:sp>
      <p:sp>
        <p:nvSpPr>
          <p:cNvPr id="6" name="テキスト プレースホルダー 26">
            <a:extLst>
              <a:ext uri="{FF2B5EF4-FFF2-40B4-BE49-F238E27FC236}">
                <a16:creationId xmlns:a16="http://schemas.microsoft.com/office/drawing/2014/main" id="{13A7526F-5EB1-B149-A17B-140D879C2253}"/>
              </a:ext>
            </a:extLst>
          </p:cNvPr>
          <p:cNvSpPr>
            <a:spLocks noGrp="1"/>
          </p:cNvSpPr>
          <p:nvPr>
            <p:ph type="body" sz="quarter" idx="11" hasCustomPrompt="1"/>
          </p:nvPr>
        </p:nvSpPr>
        <p:spPr>
          <a:xfrm>
            <a:off x="641783" y="4919472"/>
            <a:ext cx="2641744"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7" name="テキスト プレースホルダー 26">
            <a:extLst>
              <a:ext uri="{FF2B5EF4-FFF2-40B4-BE49-F238E27FC236}">
                <a16:creationId xmlns:a16="http://schemas.microsoft.com/office/drawing/2014/main" id="{F324894D-54DA-A14A-A64C-19BB8656F0DD}"/>
              </a:ext>
            </a:extLst>
          </p:cNvPr>
          <p:cNvSpPr>
            <a:spLocks noGrp="1"/>
          </p:cNvSpPr>
          <p:nvPr>
            <p:ph type="body" sz="quarter" idx="12" hasCustomPrompt="1"/>
          </p:nvPr>
        </p:nvSpPr>
        <p:spPr>
          <a:xfrm>
            <a:off x="641783" y="5276088"/>
            <a:ext cx="2641744" cy="613928"/>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8" name="図プレースホルダー 24">
            <a:extLst>
              <a:ext uri="{FF2B5EF4-FFF2-40B4-BE49-F238E27FC236}">
                <a16:creationId xmlns:a16="http://schemas.microsoft.com/office/drawing/2014/main" id="{668630C3-2B55-3E42-B37C-761FC5B8D996}"/>
              </a:ext>
            </a:extLst>
          </p:cNvPr>
          <p:cNvSpPr>
            <a:spLocks noGrp="1"/>
          </p:cNvSpPr>
          <p:nvPr>
            <p:ph type="pic" sz="quarter" idx="13"/>
          </p:nvPr>
        </p:nvSpPr>
        <p:spPr>
          <a:xfrm>
            <a:off x="3749243" y="2706624"/>
            <a:ext cx="1944976" cy="1944974"/>
          </a:xfrm>
          <a:prstGeom prst="ellipse">
            <a:avLst/>
          </a:prstGeom>
        </p:spPr>
        <p:txBody>
          <a:bodyPr rtlCol="0" anchor="ctr">
            <a:normAutofit/>
          </a:bodyPr>
          <a:lstStyle>
            <a:lvl1pPr marL="0" indent="0" algn="ctr">
              <a:buNone/>
              <a:defRPr sz="1600">
                <a:latin typeface="+mn-lt"/>
              </a:defRPr>
            </a:lvl1pPr>
          </a:lstStyle>
          <a:p>
            <a:pPr rtl="0"/>
            <a:r>
              <a:rPr lang="ja-JP" altLang="en-US" noProof="0"/>
              <a:t>アイコンをクリックして図を追加</a:t>
            </a:r>
          </a:p>
        </p:txBody>
      </p:sp>
      <p:sp>
        <p:nvSpPr>
          <p:cNvPr id="9" name="テキスト プレースホルダー 26">
            <a:extLst>
              <a:ext uri="{FF2B5EF4-FFF2-40B4-BE49-F238E27FC236}">
                <a16:creationId xmlns:a16="http://schemas.microsoft.com/office/drawing/2014/main" id="{13A77570-6922-804B-9561-A4FD1EECA40B}"/>
              </a:ext>
            </a:extLst>
          </p:cNvPr>
          <p:cNvSpPr>
            <a:spLocks noGrp="1"/>
          </p:cNvSpPr>
          <p:nvPr>
            <p:ph type="body" sz="quarter" idx="14" hasCustomPrompt="1"/>
          </p:nvPr>
        </p:nvSpPr>
        <p:spPr>
          <a:xfrm>
            <a:off x="3405765" y="4919472"/>
            <a:ext cx="2641744"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10" name="テキスト プレースホルダー 26">
            <a:extLst>
              <a:ext uri="{FF2B5EF4-FFF2-40B4-BE49-F238E27FC236}">
                <a16:creationId xmlns:a16="http://schemas.microsoft.com/office/drawing/2014/main" id="{E1C349B5-EA89-A045-923D-E8C06B61BFF5}"/>
              </a:ext>
            </a:extLst>
          </p:cNvPr>
          <p:cNvSpPr>
            <a:spLocks noGrp="1"/>
          </p:cNvSpPr>
          <p:nvPr>
            <p:ph type="body" sz="quarter" idx="15" hasCustomPrompt="1"/>
          </p:nvPr>
        </p:nvSpPr>
        <p:spPr>
          <a:xfrm>
            <a:off x="3405765" y="5276088"/>
            <a:ext cx="2641744" cy="613928"/>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11" name="図プレースホルダー 24">
            <a:extLst>
              <a:ext uri="{FF2B5EF4-FFF2-40B4-BE49-F238E27FC236}">
                <a16:creationId xmlns:a16="http://schemas.microsoft.com/office/drawing/2014/main" id="{4355BC29-468B-9443-AAF0-D4F9A17CBB3F}"/>
              </a:ext>
            </a:extLst>
          </p:cNvPr>
          <p:cNvSpPr>
            <a:spLocks noGrp="1"/>
          </p:cNvSpPr>
          <p:nvPr>
            <p:ph type="pic" sz="quarter" idx="16"/>
          </p:nvPr>
        </p:nvSpPr>
        <p:spPr>
          <a:xfrm>
            <a:off x="6513225" y="2706624"/>
            <a:ext cx="1944976" cy="1944974"/>
          </a:xfrm>
          <a:prstGeom prst="ellipse">
            <a:avLst/>
          </a:prstGeom>
        </p:spPr>
        <p:txBody>
          <a:bodyPr rtlCol="0" anchor="ctr">
            <a:normAutofit/>
          </a:bodyPr>
          <a:lstStyle>
            <a:lvl1pPr marL="0" indent="0" algn="ctr">
              <a:buNone/>
              <a:defRPr sz="1600">
                <a:latin typeface="+mn-lt"/>
              </a:defRPr>
            </a:lvl1pPr>
          </a:lstStyle>
          <a:p>
            <a:pPr rtl="0"/>
            <a:r>
              <a:rPr lang="ja-JP" altLang="en-US" noProof="0"/>
              <a:t>アイコンをクリックして図を追加</a:t>
            </a:r>
          </a:p>
        </p:txBody>
      </p:sp>
      <p:sp>
        <p:nvSpPr>
          <p:cNvPr id="12" name="テキスト プレースホルダー 26">
            <a:extLst>
              <a:ext uri="{FF2B5EF4-FFF2-40B4-BE49-F238E27FC236}">
                <a16:creationId xmlns:a16="http://schemas.microsoft.com/office/drawing/2014/main" id="{0ACA1FDC-8C3E-1548-BBD5-7F8C1F2BE639}"/>
              </a:ext>
            </a:extLst>
          </p:cNvPr>
          <p:cNvSpPr>
            <a:spLocks noGrp="1"/>
          </p:cNvSpPr>
          <p:nvPr>
            <p:ph type="body" sz="quarter" idx="17" hasCustomPrompt="1"/>
          </p:nvPr>
        </p:nvSpPr>
        <p:spPr>
          <a:xfrm>
            <a:off x="6169747" y="4919472"/>
            <a:ext cx="2641744"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13" name="テキスト プレースホルダー 26">
            <a:extLst>
              <a:ext uri="{FF2B5EF4-FFF2-40B4-BE49-F238E27FC236}">
                <a16:creationId xmlns:a16="http://schemas.microsoft.com/office/drawing/2014/main" id="{01851322-3359-0A4C-A37F-267BC65A63D3}"/>
              </a:ext>
            </a:extLst>
          </p:cNvPr>
          <p:cNvSpPr>
            <a:spLocks noGrp="1"/>
          </p:cNvSpPr>
          <p:nvPr>
            <p:ph type="body" sz="quarter" idx="18" hasCustomPrompt="1"/>
          </p:nvPr>
        </p:nvSpPr>
        <p:spPr>
          <a:xfrm>
            <a:off x="6169747" y="5276088"/>
            <a:ext cx="2641744" cy="613928"/>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14" name="図プレースホルダー 24">
            <a:extLst>
              <a:ext uri="{FF2B5EF4-FFF2-40B4-BE49-F238E27FC236}">
                <a16:creationId xmlns:a16="http://schemas.microsoft.com/office/drawing/2014/main" id="{59988A13-ECF1-ED4E-B389-5F37421ED46A}"/>
              </a:ext>
            </a:extLst>
          </p:cNvPr>
          <p:cNvSpPr>
            <a:spLocks noGrp="1"/>
          </p:cNvSpPr>
          <p:nvPr>
            <p:ph type="pic" sz="quarter" idx="19"/>
          </p:nvPr>
        </p:nvSpPr>
        <p:spPr>
          <a:xfrm>
            <a:off x="9277207" y="2706624"/>
            <a:ext cx="1944976" cy="1944974"/>
          </a:xfrm>
          <a:prstGeom prst="ellipse">
            <a:avLst/>
          </a:prstGeom>
        </p:spPr>
        <p:txBody>
          <a:bodyPr rtlCol="0" anchor="ctr">
            <a:normAutofit/>
          </a:bodyPr>
          <a:lstStyle>
            <a:lvl1pPr marL="0" indent="0" algn="ctr">
              <a:buNone/>
              <a:defRPr sz="1600">
                <a:latin typeface="+mn-lt"/>
              </a:defRPr>
            </a:lvl1pPr>
          </a:lstStyle>
          <a:p>
            <a:pPr rtl="0"/>
            <a:r>
              <a:rPr lang="ja-JP" altLang="en-US" noProof="0"/>
              <a:t>アイコンをクリックして図を追加</a:t>
            </a:r>
          </a:p>
        </p:txBody>
      </p:sp>
      <p:sp>
        <p:nvSpPr>
          <p:cNvPr id="15" name="テキスト プレースホルダー 26">
            <a:extLst>
              <a:ext uri="{FF2B5EF4-FFF2-40B4-BE49-F238E27FC236}">
                <a16:creationId xmlns:a16="http://schemas.microsoft.com/office/drawing/2014/main" id="{1638E04D-DAC7-604F-A069-95B2DFCC77A3}"/>
              </a:ext>
            </a:extLst>
          </p:cNvPr>
          <p:cNvSpPr>
            <a:spLocks noGrp="1"/>
          </p:cNvSpPr>
          <p:nvPr>
            <p:ph type="body" sz="quarter" idx="20" hasCustomPrompt="1"/>
          </p:nvPr>
        </p:nvSpPr>
        <p:spPr>
          <a:xfrm>
            <a:off x="8933729" y="4919472"/>
            <a:ext cx="2641744"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16" name="テキスト プレースホルダー 26">
            <a:extLst>
              <a:ext uri="{FF2B5EF4-FFF2-40B4-BE49-F238E27FC236}">
                <a16:creationId xmlns:a16="http://schemas.microsoft.com/office/drawing/2014/main" id="{90B59C4A-4CEA-9A4D-B122-9413587B2145}"/>
              </a:ext>
            </a:extLst>
          </p:cNvPr>
          <p:cNvSpPr>
            <a:spLocks noGrp="1"/>
          </p:cNvSpPr>
          <p:nvPr>
            <p:ph type="body" sz="quarter" idx="21" hasCustomPrompt="1"/>
          </p:nvPr>
        </p:nvSpPr>
        <p:spPr>
          <a:xfrm>
            <a:off x="8933729" y="5276088"/>
            <a:ext cx="2641744" cy="613928"/>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17" name="図プレースホルダー 17">
            <a:extLst>
              <a:ext uri="{FF2B5EF4-FFF2-40B4-BE49-F238E27FC236}">
                <a16:creationId xmlns:a16="http://schemas.microsoft.com/office/drawing/2014/main" id="{7DDB2A7E-5AF6-4711-8A74-79B2DF28E67A}"/>
              </a:ext>
            </a:extLst>
          </p:cNvPr>
          <p:cNvSpPr>
            <a:spLocks noGrp="1"/>
          </p:cNvSpPr>
          <p:nvPr>
            <p:ph type="pic" sz="quarter" idx="22"/>
          </p:nvPr>
        </p:nvSpPr>
        <p:spPr>
          <a:xfrm>
            <a:off x="0" y="0"/>
            <a:ext cx="12192000" cy="1662113"/>
          </a:xfrm>
        </p:spPr>
        <p:txBody>
          <a:bodyPr rtlCol="0"/>
          <a:lstStyle/>
          <a:p>
            <a:pPr rtl="0"/>
            <a:r>
              <a:rPr lang="ja-JP" altLang="en-US" noProof="0"/>
              <a:t>アイコンをクリックして図を追加</a:t>
            </a:r>
          </a:p>
        </p:txBody>
      </p:sp>
      <p:sp>
        <p:nvSpPr>
          <p:cNvPr id="18" name="タイトル 1">
            <a:extLst>
              <a:ext uri="{FF2B5EF4-FFF2-40B4-BE49-F238E27FC236}">
                <a16:creationId xmlns:a16="http://schemas.microsoft.com/office/drawing/2014/main" id="{84DE4F48-3DE9-4C77-86D8-E2729DB71B38}"/>
              </a:ext>
            </a:extLst>
          </p:cNvPr>
          <p:cNvSpPr>
            <a:spLocks noGrp="1"/>
          </p:cNvSpPr>
          <p:nvPr>
            <p:ph type="title"/>
          </p:nvPr>
        </p:nvSpPr>
        <p:spPr>
          <a:xfrm>
            <a:off x="1097279" y="493776"/>
            <a:ext cx="9997440" cy="1662113"/>
          </a:xfrm>
          <a:solidFill>
            <a:schemeClr val="tx1">
              <a:alpha val="89000"/>
            </a:schemeClr>
          </a:solidFill>
        </p:spPr>
        <p:txBody>
          <a:bodyPr tIns="365760" rtlCol="0">
            <a:normAutofit/>
          </a:bodyPr>
          <a:lstStyle>
            <a:lvl1pPr algn="ctr">
              <a:defRPr sz="6000">
                <a:solidFill>
                  <a:schemeClr val="bg1"/>
                </a:solidFill>
                <a:latin typeface="+mj-lt"/>
              </a:defRPr>
            </a:lvl1pPr>
          </a:lstStyle>
          <a:p>
            <a:pPr rtl="0"/>
            <a:r>
              <a:rPr lang="ja-JP" altLang="en-US" noProof="0"/>
              <a:t>マスター タイトルの書式設定</a:t>
            </a:r>
          </a:p>
        </p:txBody>
      </p:sp>
      <p:sp>
        <p:nvSpPr>
          <p:cNvPr id="19" name="日付プレースホルダー 6">
            <a:extLst>
              <a:ext uri="{FF2B5EF4-FFF2-40B4-BE49-F238E27FC236}">
                <a16:creationId xmlns:a16="http://schemas.microsoft.com/office/drawing/2014/main" id="{A220F2AA-9E42-4AB5-8185-09F43E8B4176}"/>
              </a:ext>
            </a:extLst>
          </p:cNvPr>
          <p:cNvSpPr>
            <a:spLocks noGrp="1"/>
          </p:cNvSpPr>
          <p:nvPr>
            <p:ph type="dt" sz="half" idx="23"/>
          </p:nvPr>
        </p:nvSpPr>
        <p:spPr>
          <a:xfrm>
            <a:off x="381000" y="6356350"/>
            <a:ext cx="2743200" cy="365125"/>
          </a:xfrm>
        </p:spPr>
        <p:txBody>
          <a:bodyPr rtlCol="0"/>
          <a:lstStyle/>
          <a:p>
            <a:pPr rtl="0"/>
            <a:r>
              <a:rPr lang="en-US" altLang="ja-JP" noProof="0"/>
              <a:t>20XX</a:t>
            </a:r>
            <a:endParaRPr lang="ja-JP" altLang="en-US" noProof="0"/>
          </a:p>
        </p:txBody>
      </p:sp>
      <p:sp>
        <p:nvSpPr>
          <p:cNvPr id="20" name="フッター プレースホルダー 10">
            <a:extLst>
              <a:ext uri="{FF2B5EF4-FFF2-40B4-BE49-F238E27FC236}">
                <a16:creationId xmlns:a16="http://schemas.microsoft.com/office/drawing/2014/main" id="{CE3D587E-37A7-4617-98F5-BBAEA534F795}"/>
              </a:ext>
            </a:extLst>
          </p:cNvPr>
          <p:cNvSpPr>
            <a:spLocks noGrp="1"/>
          </p:cNvSpPr>
          <p:nvPr>
            <p:ph type="ftr" sz="quarter" idx="24"/>
          </p:nvPr>
        </p:nvSpPr>
        <p:spPr>
          <a:xfrm>
            <a:off x="4038600" y="6356350"/>
            <a:ext cx="4114800" cy="365125"/>
          </a:xfrm>
        </p:spPr>
        <p:txBody>
          <a:bodyPr rtlCol="0"/>
          <a:lstStyle/>
          <a:p>
            <a:pPr rtl="0"/>
            <a:r>
              <a:rPr lang="ja-JP" altLang="en-US" noProof="0"/>
              <a:t>プレゼンテーションのタイトル</a:t>
            </a:r>
          </a:p>
        </p:txBody>
      </p:sp>
      <p:sp>
        <p:nvSpPr>
          <p:cNvPr id="21" name="スライド番号プレースホルダー 11">
            <a:extLst>
              <a:ext uri="{FF2B5EF4-FFF2-40B4-BE49-F238E27FC236}">
                <a16:creationId xmlns:a16="http://schemas.microsoft.com/office/drawing/2014/main" id="{9254D0DC-D4BC-4F16-9841-5BD3BB3DFA37}"/>
              </a:ext>
            </a:extLst>
          </p:cNvPr>
          <p:cNvSpPr>
            <a:spLocks noGrp="1"/>
          </p:cNvSpPr>
          <p:nvPr>
            <p:ph type="sldNum" sz="quarter" idx="25"/>
          </p:nvPr>
        </p:nvSpPr>
        <p:spPr>
          <a:xfrm>
            <a:off x="10713308" y="6356350"/>
            <a:ext cx="1097692" cy="365125"/>
          </a:xfrm>
        </p:spPr>
        <p:txBody>
          <a:bodyPr rtlCol="0"/>
          <a:lstStyle/>
          <a:p>
            <a:pPr rtl="0"/>
            <a:fld id="{294A09A9-5501-47C1-A89A-A340965A2BE2}" type="slidenum">
              <a:rPr lang="en-US" altLang="ja-JP" noProof="0" smtClean="0"/>
              <a:pPr/>
              <a:t>‹#›</a:t>
            </a:fld>
            <a:endParaRPr lang="ja-JP" altLang="en-US" noProof="0"/>
          </a:p>
        </p:txBody>
      </p:sp>
    </p:spTree>
    <p:extLst>
      <p:ext uri="{BB962C8B-B14F-4D97-AF65-F5344CB8AC3E}">
        <p14:creationId xmlns:p14="http://schemas.microsoft.com/office/powerpoint/2010/main" val="1581945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チーム レイアウト (大)">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B5ED18-7A07-47F1-8056-CD86B076AFE2}"/>
              </a:ext>
            </a:extLst>
          </p:cNvPr>
          <p:cNvSpPr>
            <a:spLocks noGrp="1"/>
          </p:cNvSpPr>
          <p:nvPr>
            <p:ph type="title"/>
          </p:nvPr>
        </p:nvSpPr>
        <p:spPr/>
        <p:txBody>
          <a:bodyPr rtlCol="0">
            <a:normAutofit/>
          </a:bodyPr>
          <a:lstStyle>
            <a:lvl1pPr algn="ctr">
              <a:defRPr sz="6000">
                <a:latin typeface="+mj-lt"/>
              </a:defRPr>
            </a:lvl1pPr>
          </a:lstStyle>
          <a:p>
            <a:pPr rtl="0"/>
            <a:r>
              <a:rPr lang="ja-JP" altLang="en-US" noProof="0"/>
              <a:t>マスター タイトルの書式設定</a:t>
            </a:r>
          </a:p>
        </p:txBody>
      </p:sp>
      <p:sp>
        <p:nvSpPr>
          <p:cNvPr id="25" name="図プレースホルダー 24">
            <a:extLst>
              <a:ext uri="{FF2B5EF4-FFF2-40B4-BE49-F238E27FC236}">
                <a16:creationId xmlns:a16="http://schemas.microsoft.com/office/drawing/2014/main" id="{1BA2D214-E442-1E4E-97CD-BEF2BAC1A057}"/>
              </a:ext>
            </a:extLst>
          </p:cNvPr>
          <p:cNvSpPr>
            <a:spLocks noGrp="1"/>
          </p:cNvSpPr>
          <p:nvPr>
            <p:ph type="pic" sz="quarter" idx="10"/>
          </p:nvPr>
        </p:nvSpPr>
        <p:spPr>
          <a:xfrm>
            <a:off x="1631950" y="1900238"/>
            <a:ext cx="1273175" cy="1273175"/>
          </a:xfrm>
          <a:prstGeom prst="ellipse">
            <a:avLst/>
          </a:prstGeom>
        </p:spPr>
        <p:txBody>
          <a:bodyPr rtlCol="0" anchor="ctr">
            <a:normAutofit/>
          </a:bodyPr>
          <a:lstStyle>
            <a:lvl1pPr marL="0" indent="0" algn="ctr">
              <a:buNone/>
              <a:defRPr sz="1400">
                <a:latin typeface="+mn-lt"/>
              </a:defRPr>
            </a:lvl1pPr>
          </a:lstStyle>
          <a:p>
            <a:pPr rtl="0"/>
            <a:r>
              <a:rPr lang="ja-JP" altLang="en-US" noProof="0"/>
              <a:t>アイコンをクリックして図を追加</a:t>
            </a:r>
          </a:p>
        </p:txBody>
      </p:sp>
      <p:sp>
        <p:nvSpPr>
          <p:cNvPr id="27" name="テキスト プレースホルダー 26">
            <a:extLst>
              <a:ext uri="{FF2B5EF4-FFF2-40B4-BE49-F238E27FC236}">
                <a16:creationId xmlns:a16="http://schemas.microsoft.com/office/drawing/2014/main" id="{8CDBFFA1-19CC-A745-A4B0-C4C7E165E8E4}"/>
              </a:ext>
            </a:extLst>
          </p:cNvPr>
          <p:cNvSpPr>
            <a:spLocks noGrp="1"/>
          </p:cNvSpPr>
          <p:nvPr>
            <p:ph type="body" sz="quarter" idx="11" hasCustomPrompt="1"/>
          </p:nvPr>
        </p:nvSpPr>
        <p:spPr>
          <a:xfrm>
            <a:off x="1076325" y="3239079"/>
            <a:ext cx="2312988"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28" name="テキスト プレースホルダー 26">
            <a:extLst>
              <a:ext uri="{FF2B5EF4-FFF2-40B4-BE49-F238E27FC236}">
                <a16:creationId xmlns:a16="http://schemas.microsoft.com/office/drawing/2014/main" id="{6865090D-070B-514D-8644-27AA44684F8D}"/>
              </a:ext>
            </a:extLst>
          </p:cNvPr>
          <p:cNvSpPr>
            <a:spLocks noGrp="1"/>
          </p:cNvSpPr>
          <p:nvPr>
            <p:ph type="body" sz="quarter" idx="12" hasCustomPrompt="1"/>
          </p:nvPr>
        </p:nvSpPr>
        <p:spPr>
          <a:xfrm>
            <a:off x="1076325" y="3566160"/>
            <a:ext cx="2312988" cy="447675"/>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29" name="図プレースホルダー 24">
            <a:extLst>
              <a:ext uri="{FF2B5EF4-FFF2-40B4-BE49-F238E27FC236}">
                <a16:creationId xmlns:a16="http://schemas.microsoft.com/office/drawing/2014/main" id="{BDCAC79F-D619-4A4D-AA16-33462F91CF7E}"/>
              </a:ext>
            </a:extLst>
          </p:cNvPr>
          <p:cNvSpPr>
            <a:spLocks noGrp="1"/>
          </p:cNvSpPr>
          <p:nvPr>
            <p:ph type="pic" sz="quarter" idx="13"/>
          </p:nvPr>
        </p:nvSpPr>
        <p:spPr>
          <a:xfrm>
            <a:off x="4213785" y="1900238"/>
            <a:ext cx="1273175" cy="1273175"/>
          </a:xfrm>
          <a:prstGeom prst="ellipse">
            <a:avLst/>
          </a:prstGeom>
        </p:spPr>
        <p:txBody>
          <a:bodyPr rtlCol="0" anchor="ctr">
            <a:normAutofit/>
          </a:bodyPr>
          <a:lstStyle>
            <a:lvl1pPr marL="0" indent="0" algn="ctr">
              <a:buNone/>
              <a:defRPr sz="1400">
                <a:latin typeface="+mn-lt"/>
              </a:defRPr>
            </a:lvl1pPr>
          </a:lstStyle>
          <a:p>
            <a:pPr rtl="0"/>
            <a:r>
              <a:rPr lang="ja-JP" altLang="en-US" noProof="0"/>
              <a:t>アイコンをクリックして図を追加</a:t>
            </a:r>
          </a:p>
        </p:txBody>
      </p:sp>
      <p:sp>
        <p:nvSpPr>
          <p:cNvPr id="30" name="テキスト プレースホルダー 26">
            <a:extLst>
              <a:ext uri="{FF2B5EF4-FFF2-40B4-BE49-F238E27FC236}">
                <a16:creationId xmlns:a16="http://schemas.microsoft.com/office/drawing/2014/main" id="{60BA181C-FF2A-FC45-8F96-700584BD2347}"/>
              </a:ext>
            </a:extLst>
          </p:cNvPr>
          <p:cNvSpPr>
            <a:spLocks noGrp="1"/>
          </p:cNvSpPr>
          <p:nvPr>
            <p:ph type="body" sz="quarter" idx="14" hasCustomPrompt="1"/>
          </p:nvPr>
        </p:nvSpPr>
        <p:spPr>
          <a:xfrm>
            <a:off x="3658160" y="3239079"/>
            <a:ext cx="2312988"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31" name="テキスト プレースホルダー 26">
            <a:extLst>
              <a:ext uri="{FF2B5EF4-FFF2-40B4-BE49-F238E27FC236}">
                <a16:creationId xmlns:a16="http://schemas.microsoft.com/office/drawing/2014/main" id="{AC5838B0-DD1C-E84B-9489-3993D788FFF4}"/>
              </a:ext>
            </a:extLst>
          </p:cNvPr>
          <p:cNvSpPr>
            <a:spLocks noGrp="1"/>
          </p:cNvSpPr>
          <p:nvPr>
            <p:ph type="body" sz="quarter" idx="15" hasCustomPrompt="1"/>
          </p:nvPr>
        </p:nvSpPr>
        <p:spPr>
          <a:xfrm>
            <a:off x="3658160" y="3566160"/>
            <a:ext cx="2312988" cy="447675"/>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32" name="図プレースホルダー 24">
            <a:extLst>
              <a:ext uri="{FF2B5EF4-FFF2-40B4-BE49-F238E27FC236}">
                <a16:creationId xmlns:a16="http://schemas.microsoft.com/office/drawing/2014/main" id="{7175A9C4-CAA9-A64F-A5D8-1C0A7C1B53FF}"/>
              </a:ext>
            </a:extLst>
          </p:cNvPr>
          <p:cNvSpPr>
            <a:spLocks noGrp="1"/>
          </p:cNvSpPr>
          <p:nvPr>
            <p:ph type="pic" sz="quarter" idx="16"/>
          </p:nvPr>
        </p:nvSpPr>
        <p:spPr>
          <a:xfrm>
            <a:off x="6795620" y="1900238"/>
            <a:ext cx="1273175" cy="1273175"/>
          </a:xfrm>
          <a:prstGeom prst="ellipse">
            <a:avLst/>
          </a:prstGeom>
        </p:spPr>
        <p:txBody>
          <a:bodyPr rtlCol="0" anchor="ctr">
            <a:normAutofit/>
          </a:bodyPr>
          <a:lstStyle>
            <a:lvl1pPr marL="0" indent="0" algn="ctr">
              <a:buNone/>
              <a:defRPr sz="1400">
                <a:latin typeface="+mn-lt"/>
              </a:defRPr>
            </a:lvl1pPr>
          </a:lstStyle>
          <a:p>
            <a:pPr rtl="0"/>
            <a:r>
              <a:rPr lang="ja-JP" altLang="en-US" noProof="0"/>
              <a:t>アイコンをクリックして図を追加</a:t>
            </a:r>
          </a:p>
        </p:txBody>
      </p:sp>
      <p:sp>
        <p:nvSpPr>
          <p:cNvPr id="33" name="テキスト プレースホルダー 26">
            <a:extLst>
              <a:ext uri="{FF2B5EF4-FFF2-40B4-BE49-F238E27FC236}">
                <a16:creationId xmlns:a16="http://schemas.microsoft.com/office/drawing/2014/main" id="{9C830668-9722-B940-B234-BB9FE0EFE6FE}"/>
              </a:ext>
            </a:extLst>
          </p:cNvPr>
          <p:cNvSpPr>
            <a:spLocks noGrp="1"/>
          </p:cNvSpPr>
          <p:nvPr>
            <p:ph type="body" sz="quarter" idx="17" hasCustomPrompt="1"/>
          </p:nvPr>
        </p:nvSpPr>
        <p:spPr>
          <a:xfrm>
            <a:off x="6239995" y="3239079"/>
            <a:ext cx="2312988"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34" name="テキスト プレースホルダー 26">
            <a:extLst>
              <a:ext uri="{FF2B5EF4-FFF2-40B4-BE49-F238E27FC236}">
                <a16:creationId xmlns:a16="http://schemas.microsoft.com/office/drawing/2014/main" id="{5BCB1F98-2365-A845-807C-BE51A3C6DA89}"/>
              </a:ext>
            </a:extLst>
          </p:cNvPr>
          <p:cNvSpPr>
            <a:spLocks noGrp="1"/>
          </p:cNvSpPr>
          <p:nvPr>
            <p:ph type="body" sz="quarter" idx="18" hasCustomPrompt="1"/>
          </p:nvPr>
        </p:nvSpPr>
        <p:spPr>
          <a:xfrm>
            <a:off x="6239995" y="3566160"/>
            <a:ext cx="2312988" cy="447675"/>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35" name="図プレースホルダー 24">
            <a:extLst>
              <a:ext uri="{FF2B5EF4-FFF2-40B4-BE49-F238E27FC236}">
                <a16:creationId xmlns:a16="http://schemas.microsoft.com/office/drawing/2014/main" id="{B18B6DCA-AAB8-5F4F-9DD5-B86EE8CBD3D9}"/>
              </a:ext>
            </a:extLst>
          </p:cNvPr>
          <p:cNvSpPr>
            <a:spLocks noGrp="1"/>
          </p:cNvSpPr>
          <p:nvPr>
            <p:ph type="pic" sz="quarter" idx="19"/>
          </p:nvPr>
        </p:nvSpPr>
        <p:spPr>
          <a:xfrm>
            <a:off x="9359526" y="1900238"/>
            <a:ext cx="1273175" cy="1273175"/>
          </a:xfrm>
          <a:prstGeom prst="ellipse">
            <a:avLst/>
          </a:prstGeom>
        </p:spPr>
        <p:txBody>
          <a:bodyPr rtlCol="0" anchor="ctr">
            <a:normAutofit/>
          </a:bodyPr>
          <a:lstStyle>
            <a:lvl1pPr marL="0" indent="0" algn="ctr">
              <a:buNone/>
              <a:defRPr sz="1400">
                <a:latin typeface="+mn-lt"/>
              </a:defRPr>
            </a:lvl1pPr>
          </a:lstStyle>
          <a:p>
            <a:pPr rtl="0"/>
            <a:r>
              <a:rPr lang="ja-JP" altLang="en-US" noProof="0"/>
              <a:t>アイコンをクリックして図を追加</a:t>
            </a:r>
          </a:p>
        </p:txBody>
      </p:sp>
      <p:sp>
        <p:nvSpPr>
          <p:cNvPr id="36" name="テキスト プレースホルダー 26">
            <a:extLst>
              <a:ext uri="{FF2B5EF4-FFF2-40B4-BE49-F238E27FC236}">
                <a16:creationId xmlns:a16="http://schemas.microsoft.com/office/drawing/2014/main" id="{CE3D1F83-7947-624B-AC3C-7D21821AE3DD}"/>
              </a:ext>
            </a:extLst>
          </p:cNvPr>
          <p:cNvSpPr>
            <a:spLocks noGrp="1"/>
          </p:cNvSpPr>
          <p:nvPr>
            <p:ph type="body" sz="quarter" idx="20" hasCustomPrompt="1"/>
          </p:nvPr>
        </p:nvSpPr>
        <p:spPr>
          <a:xfrm>
            <a:off x="8803901" y="3239079"/>
            <a:ext cx="2312988"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37" name="テキスト プレースホルダー 26">
            <a:extLst>
              <a:ext uri="{FF2B5EF4-FFF2-40B4-BE49-F238E27FC236}">
                <a16:creationId xmlns:a16="http://schemas.microsoft.com/office/drawing/2014/main" id="{3608F6B5-173E-7945-A6B4-E26276D08064}"/>
              </a:ext>
            </a:extLst>
          </p:cNvPr>
          <p:cNvSpPr>
            <a:spLocks noGrp="1"/>
          </p:cNvSpPr>
          <p:nvPr>
            <p:ph type="body" sz="quarter" idx="21" hasCustomPrompt="1"/>
          </p:nvPr>
        </p:nvSpPr>
        <p:spPr>
          <a:xfrm>
            <a:off x="8803901" y="3566160"/>
            <a:ext cx="2312988" cy="447675"/>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38" name="図プレースホルダー 24">
            <a:extLst>
              <a:ext uri="{FF2B5EF4-FFF2-40B4-BE49-F238E27FC236}">
                <a16:creationId xmlns:a16="http://schemas.microsoft.com/office/drawing/2014/main" id="{1ACD0622-4EE2-F64A-A285-02AFE95C5DDB}"/>
              </a:ext>
            </a:extLst>
          </p:cNvPr>
          <p:cNvSpPr>
            <a:spLocks noGrp="1"/>
          </p:cNvSpPr>
          <p:nvPr>
            <p:ph type="pic" sz="quarter" idx="22"/>
          </p:nvPr>
        </p:nvSpPr>
        <p:spPr>
          <a:xfrm>
            <a:off x="1631950" y="4320708"/>
            <a:ext cx="1273175" cy="1273175"/>
          </a:xfrm>
          <a:prstGeom prst="ellipse">
            <a:avLst/>
          </a:prstGeom>
        </p:spPr>
        <p:txBody>
          <a:bodyPr rtlCol="0" anchor="ctr">
            <a:normAutofit/>
          </a:bodyPr>
          <a:lstStyle>
            <a:lvl1pPr marL="0" indent="0" algn="ctr">
              <a:buNone/>
              <a:defRPr sz="1400">
                <a:latin typeface="+mn-lt"/>
              </a:defRPr>
            </a:lvl1pPr>
          </a:lstStyle>
          <a:p>
            <a:pPr rtl="0"/>
            <a:r>
              <a:rPr lang="ja-JP" altLang="en-US" noProof="0"/>
              <a:t>アイコンをクリックして図を追加</a:t>
            </a:r>
          </a:p>
        </p:txBody>
      </p:sp>
      <p:sp>
        <p:nvSpPr>
          <p:cNvPr id="39" name="テキスト プレースホルダー 26">
            <a:extLst>
              <a:ext uri="{FF2B5EF4-FFF2-40B4-BE49-F238E27FC236}">
                <a16:creationId xmlns:a16="http://schemas.microsoft.com/office/drawing/2014/main" id="{D99EB1E8-DE2D-6E40-91BE-B3B1C6ABB7F0}"/>
              </a:ext>
            </a:extLst>
          </p:cNvPr>
          <p:cNvSpPr>
            <a:spLocks noGrp="1"/>
          </p:cNvSpPr>
          <p:nvPr>
            <p:ph type="body" sz="quarter" idx="23" hasCustomPrompt="1"/>
          </p:nvPr>
        </p:nvSpPr>
        <p:spPr>
          <a:xfrm>
            <a:off x="1076325" y="5659549"/>
            <a:ext cx="2312988"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40" name="テキスト プレースホルダー 26">
            <a:extLst>
              <a:ext uri="{FF2B5EF4-FFF2-40B4-BE49-F238E27FC236}">
                <a16:creationId xmlns:a16="http://schemas.microsoft.com/office/drawing/2014/main" id="{CE209033-590B-EA41-9FA9-8D3E20BB5B7D}"/>
              </a:ext>
            </a:extLst>
          </p:cNvPr>
          <p:cNvSpPr>
            <a:spLocks noGrp="1"/>
          </p:cNvSpPr>
          <p:nvPr>
            <p:ph type="body" sz="quarter" idx="24" hasCustomPrompt="1"/>
          </p:nvPr>
        </p:nvSpPr>
        <p:spPr>
          <a:xfrm>
            <a:off x="1076325" y="5989320"/>
            <a:ext cx="2312988" cy="447675"/>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41" name="図プレースホルダー 24">
            <a:extLst>
              <a:ext uri="{FF2B5EF4-FFF2-40B4-BE49-F238E27FC236}">
                <a16:creationId xmlns:a16="http://schemas.microsoft.com/office/drawing/2014/main" id="{F0EF7FD9-70EA-7D43-AC3A-5648C324AB89}"/>
              </a:ext>
            </a:extLst>
          </p:cNvPr>
          <p:cNvSpPr>
            <a:spLocks noGrp="1"/>
          </p:cNvSpPr>
          <p:nvPr>
            <p:ph type="pic" sz="quarter" idx="25"/>
          </p:nvPr>
        </p:nvSpPr>
        <p:spPr>
          <a:xfrm>
            <a:off x="4213785" y="4320708"/>
            <a:ext cx="1273175" cy="1273175"/>
          </a:xfrm>
          <a:prstGeom prst="ellipse">
            <a:avLst/>
          </a:prstGeom>
        </p:spPr>
        <p:txBody>
          <a:bodyPr rtlCol="0" anchor="ctr">
            <a:normAutofit/>
          </a:bodyPr>
          <a:lstStyle>
            <a:lvl1pPr marL="0" indent="0" algn="ctr">
              <a:buNone/>
              <a:defRPr sz="1400">
                <a:latin typeface="+mn-lt"/>
              </a:defRPr>
            </a:lvl1pPr>
          </a:lstStyle>
          <a:p>
            <a:pPr rtl="0"/>
            <a:r>
              <a:rPr lang="ja-JP" altLang="en-US" noProof="0"/>
              <a:t>アイコンをクリックして図を追加</a:t>
            </a:r>
          </a:p>
        </p:txBody>
      </p:sp>
      <p:sp>
        <p:nvSpPr>
          <p:cNvPr id="42" name="テキスト プレースホルダー 26">
            <a:extLst>
              <a:ext uri="{FF2B5EF4-FFF2-40B4-BE49-F238E27FC236}">
                <a16:creationId xmlns:a16="http://schemas.microsoft.com/office/drawing/2014/main" id="{20F05298-65A6-7149-AC3E-A91938A0C890}"/>
              </a:ext>
            </a:extLst>
          </p:cNvPr>
          <p:cNvSpPr>
            <a:spLocks noGrp="1"/>
          </p:cNvSpPr>
          <p:nvPr>
            <p:ph type="body" sz="quarter" idx="26" hasCustomPrompt="1"/>
          </p:nvPr>
        </p:nvSpPr>
        <p:spPr>
          <a:xfrm>
            <a:off x="3658160" y="5659549"/>
            <a:ext cx="2312988"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43" name="テキスト プレースホルダー 26">
            <a:extLst>
              <a:ext uri="{FF2B5EF4-FFF2-40B4-BE49-F238E27FC236}">
                <a16:creationId xmlns:a16="http://schemas.microsoft.com/office/drawing/2014/main" id="{E829FF2B-369F-084A-92BE-A42EAD9582E0}"/>
              </a:ext>
            </a:extLst>
          </p:cNvPr>
          <p:cNvSpPr>
            <a:spLocks noGrp="1"/>
          </p:cNvSpPr>
          <p:nvPr>
            <p:ph type="body" sz="quarter" idx="27" hasCustomPrompt="1"/>
          </p:nvPr>
        </p:nvSpPr>
        <p:spPr>
          <a:xfrm>
            <a:off x="3658160" y="5989320"/>
            <a:ext cx="2312988" cy="447675"/>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44" name="図プレースホルダー 24">
            <a:extLst>
              <a:ext uri="{FF2B5EF4-FFF2-40B4-BE49-F238E27FC236}">
                <a16:creationId xmlns:a16="http://schemas.microsoft.com/office/drawing/2014/main" id="{4E50BB28-D79E-534D-8075-5285673B6C23}"/>
              </a:ext>
            </a:extLst>
          </p:cNvPr>
          <p:cNvSpPr>
            <a:spLocks noGrp="1"/>
          </p:cNvSpPr>
          <p:nvPr>
            <p:ph type="pic" sz="quarter" idx="28"/>
          </p:nvPr>
        </p:nvSpPr>
        <p:spPr>
          <a:xfrm>
            <a:off x="6795620" y="4320708"/>
            <a:ext cx="1273175" cy="1273175"/>
          </a:xfrm>
          <a:prstGeom prst="ellipse">
            <a:avLst/>
          </a:prstGeom>
        </p:spPr>
        <p:txBody>
          <a:bodyPr rtlCol="0" anchor="ctr">
            <a:normAutofit/>
          </a:bodyPr>
          <a:lstStyle>
            <a:lvl1pPr marL="0" indent="0" algn="ctr">
              <a:buNone/>
              <a:defRPr sz="1400">
                <a:latin typeface="+mn-lt"/>
              </a:defRPr>
            </a:lvl1pPr>
          </a:lstStyle>
          <a:p>
            <a:pPr rtl="0"/>
            <a:r>
              <a:rPr lang="ja-JP" altLang="en-US" noProof="0"/>
              <a:t>アイコンをクリックして図を追加</a:t>
            </a:r>
          </a:p>
        </p:txBody>
      </p:sp>
      <p:sp>
        <p:nvSpPr>
          <p:cNvPr id="45" name="テキスト プレースホルダー 26">
            <a:extLst>
              <a:ext uri="{FF2B5EF4-FFF2-40B4-BE49-F238E27FC236}">
                <a16:creationId xmlns:a16="http://schemas.microsoft.com/office/drawing/2014/main" id="{F5EB1EB1-0DFF-1C42-9692-85E5A411C811}"/>
              </a:ext>
            </a:extLst>
          </p:cNvPr>
          <p:cNvSpPr>
            <a:spLocks noGrp="1"/>
          </p:cNvSpPr>
          <p:nvPr>
            <p:ph type="body" sz="quarter" idx="29" hasCustomPrompt="1"/>
          </p:nvPr>
        </p:nvSpPr>
        <p:spPr>
          <a:xfrm>
            <a:off x="6239995" y="5659549"/>
            <a:ext cx="2312988"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46" name="テキスト プレースホルダー 26">
            <a:extLst>
              <a:ext uri="{FF2B5EF4-FFF2-40B4-BE49-F238E27FC236}">
                <a16:creationId xmlns:a16="http://schemas.microsoft.com/office/drawing/2014/main" id="{5FEA11E4-7068-E649-9E09-67A1EA10B03A}"/>
              </a:ext>
            </a:extLst>
          </p:cNvPr>
          <p:cNvSpPr>
            <a:spLocks noGrp="1"/>
          </p:cNvSpPr>
          <p:nvPr>
            <p:ph type="body" sz="quarter" idx="30" hasCustomPrompt="1"/>
          </p:nvPr>
        </p:nvSpPr>
        <p:spPr>
          <a:xfrm>
            <a:off x="6239995" y="5989320"/>
            <a:ext cx="2312988" cy="447675"/>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47" name="図プレースホルダー 24">
            <a:extLst>
              <a:ext uri="{FF2B5EF4-FFF2-40B4-BE49-F238E27FC236}">
                <a16:creationId xmlns:a16="http://schemas.microsoft.com/office/drawing/2014/main" id="{44F9519B-1C20-B848-A15F-EE4D09E5B936}"/>
              </a:ext>
            </a:extLst>
          </p:cNvPr>
          <p:cNvSpPr>
            <a:spLocks noGrp="1"/>
          </p:cNvSpPr>
          <p:nvPr>
            <p:ph type="pic" sz="quarter" idx="31"/>
          </p:nvPr>
        </p:nvSpPr>
        <p:spPr>
          <a:xfrm>
            <a:off x="9359526" y="4320708"/>
            <a:ext cx="1273175" cy="1273175"/>
          </a:xfrm>
          <a:prstGeom prst="ellipse">
            <a:avLst/>
          </a:prstGeom>
        </p:spPr>
        <p:txBody>
          <a:bodyPr rtlCol="0" anchor="ctr">
            <a:normAutofit/>
          </a:bodyPr>
          <a:lstStyle>
            <a:lvl1pPr marL="0" indent="0" algn="ctr">
              <a:buNone/>
              <a:defRPr sz="1400">
                <a:latin typeface="+mn-lt"/>
              </a:defRPr>
            </a:lvl1pPr>
          </a:lstStyle>
          <a:p>
            <a:pPr rtl="0"/>
            <a:r>
              <a:rPr lang="ja-JP" altLang="en-US" noProof="0"/>
              <a:t>アイコンをクリックして図を追加</a:t>
            </a:r>
          </a:p>
        </p:txBody>
      </p:sp>
      <p:sp>
        <p:nvSpPr>
          <p:cNvPr id="48" name="テキスト プレースホルダー 26">
            <a:extLst>
              <a:ext uri="{FF2B5EF4-FFF2-40B4-BE49-F238E27FC236}">
                <a16:creationId xmlns:a16="http://schemas.microsoft.com/office/drawing/2014/main" id="{22673807-D8F9-5940-AA4D-A70F00007498}"/>
              </a:ext>
            </a:extLst>
          </p:cNvPr>
          <p:cNvSpPr>
            <a:spLocks noGrp="1"/>
          </p:cNvSpPr>
          <p:nvPr>
            <p:ph type="body" sz="quarter" idx="32" hasCustomPrompt="1"/>
          </p:nvPr>
        </p:nvSpPr>
        <p:spPr>
          <a:xfrm>
            <a:off x="8803901" y="5659549"/>
            <a:ext cx="2312988" cy="412376"/>
          </a:xfrm>
        </p:spPr>
        <p:txBody>
          <a:bodyPr rtlCol="0"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49" name="テキスト プレースホルダー 26">
            <a:extLst>
              <a:ext uri="{FF2B5EF4-FFF2-40B4-BE49-F238E27FC236}">
                <a16:creationId xmlns:a16="http://schemas.microsoft.com/office/drawing/2014/main" id="{7E03C2A1-41CE-E946-B243-A1235A7E06F8}"/>
              </a:ext>
            </a:extLst>
          </p:cNvPr>
          <p:cNvSpPr>
            <a:spLocks noGrp="1"/>
          </p:cNvSpPr>
          <p:nvPr>
            <p:ph type="body" sz="quarter" idx="33" hasCustomPrompt="1"/>
          </p:nvPr>
        </p:nvSpPr>
        <p:spPr>
          <a:xfrm>
            <a:off x="8803901" y="5989320"/>
            <a:ext cx="2312988" cy="447675"/>
          </a:xfrm>
        </p:spPr>
        <p:txBody>
          <a:bodyPr rtlCol="0">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rtl="0"/>
            <a:r>
              <a:rPr lang="ja-JP" altLang="en-US" noProof="0"/>
              <a:t>クリックしてマスター テキストのスタイルを編集</a:t>
            </a:r>
          </a:p>
        </p:txBody>
      </p:sp>
      <p:sp>
        <p:nvSpPr>
          <p:cNvPr id="50" name="日付プレースホルダー 6">
            <a:extLst>
              <a:ext uri="{FF2B5EF4-FFF2-40B4-BE49-F238E27FC236}">
                <a16:creationId xmlns:a16="http://schemas.microsoft.com/office/drawing/2014/main" id="{698236FE-C9B0-4E5C-A23B-C02CA6C84173}"/>
              </a:ext>
            </a:extLst>
          </p:cNvPr>
          <p:cNvSpPr>
            <a:spLocks noGrp="1"/>
          </p:cNvSpPr>
          <p:nvPr>
            <p:ph type="dt" sz="half" idx="34"/>
          </p:nvPr>
        </p:nvSpPr>
        <p:spPr>
          <a:xfrm>
            <a:off x="381000" y="6356350"/>
            <a:ext cx="2743200" cy="365125"/>
          </a:xfrm>
        </p:spPr>
        <p:txBody>
          <a:bodyPr rtlCol="0"/>
          <a:lstStyle/>
          <a:p>
            <a:pPr rtl="0"/>
            <a:r>
              <a:rPr lang="en-US" altLang="ja-JP" noProof="0"/>
              <a:t>20XX</a:t>
            </a:r>
            <a:endParaRPr lang="ja-JP" altLang="en-US" noProof="0"/>
          </a:p>
        </p:txBody>
      </p:sp>
      <p:sp>
        <p:nvSpPr>
          <p:cNvPr id="51" name="フッター プレースホルダー 10">
            <a:extLst>
              <a:ext uri="{FF2B5EF4-FFF2-40B4-BE49-F238E27FC236}">
                <a16:creationId xmlns:a16="http://schemas.microsoft.com/office/drawing/2014/main" id="{A93C8C74-29A3-4BCC-8EB9-53CE59B4C8F9}"/>
              </a:ext>
            </a:extLst>
          </p:cNvPr>
          <p:cNvSpPr>
            <a:spLocks noGrp="1"/>
          </p:cNvSpPr>
          <p:nvPr>
            <p:ph type="ftr" sz="quarter" idx="35"/>
          </p:nvPr>
        </p:nvSpPr>
        <p:spPr>
          <a:xfrm>
            <a:off x="4038600" y="6356350"/>
            <a:ext cx="4114800" cy="365125"/>
          </a:xfrm>
        </p:spPr>
        <p:txBody>
          <a:bodyPr rtlCol="0"/>
          <a:lstStyle/>
          <a:p>
            <a:pPr rtl="0"/>
            <a:r>
              <a:rPr lang="ja-JP" altLang="en-US" noProof="0"/>
              <a:t>プレゼンテーションのタイトル</a:t>
            </a:r>
          </a:p>
        </p:txBody>
      </p:sp>
      <p:sp>
        <p:nvSpPr>
          <p:cNvPr id="52" name="スライド番号プレースホルダー 11">
            <a:extLst>
              <a:ext uri="{FF2B5EF4-FFF2-40B4-BE49-F238E27FC236}">
                <a16:creationId xmlns:a16="http://schemas.microsoft.com/office/drawing/2014/main" id="{0DF7F3BB-66CF-46E2-823F-D94C887BC3F5}"/>
              </a:ext>
            </a:extLst>
          </p:cNvPr>
          <p:cNvSpPr>
            <a:spLocks noGrp="1"/>
          </p:cNvSpPr>
          <p:nvPr>
            <p:ph type="sldNum" sz="quarter" idx="36"/>
          </p:nvPr>
        </p:nvSpPr>
        <p:spPr>
          <a:xfrm>
            <a:off x="10713308" y="6356350"/>
            <a:ext cx="1097692" cy="365125"/>
          </a:xfrm>
        </p:spPr>
        <p:txBody>
          <a:bodyPr rtlCol="0"/>
          <a:lstStyle/>
          <a:p>
            <a:pPr rtl="0"/>
            <a:fld id="{294A09A9-5501-47C1-A89A-A340965A2BE2}" type="slidenum">
              <a:rPr lang="en-US" altLang="ja-JP" noProof="0" smtClean="0"/>
              <a:pPr/>
              <a:t>‹#›</a:t>
            </a:fld>
            <a:endParaRPr lang="ja-JP" altLang="en-US" noProof="0"/>
          </a:p>
        </p:txBody>
      </p:sp>
    </p:spTree>
    <p:extLst>
      <p:ext uri="{BB962C8B-B14F-4D97-AF65-F5344CB8AC3E}">
        <p14:creationId xmlns:p14="http://schemas.microsoft.com/office/powerpoint/2010/main" val="227437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タイムライ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B5ED18-7A07-47F1-8056-CD86B076AFE2}"/>
              </a:ext>
            </a:extLst>
          </p:cNvPr>
          <p:cNvSpPr>
            <a:spLocks noGrp="1"/>
          </p:cNvSpPr>
          <p:nvPr>
            <p:ph type="title"/>
          </p:nvPr>
        </p:nvSpPr>
        <p:spPr>
          <a:xfrm>
            <a:off x="381000" y="381000"/>
            <a:ext cx="7480465" cy="1325563"/>
          </a:xfrm>
        </p:spPr>
        <p:txBody>
          <a:bodyPr rtlCol="0">
            <a:normAutofit/>
          </a:bodyPr>
          <a:lstStyle>
            <a:lvl1pPr algn="l">
              <a:defRPr sz="6000">
                <a:solidFill>
                  <a:schemeClr val="tx1"/>
                </a:solidFill>
                <a:latin typeface="+mj-lt"/>
              </a:defRPr>
            </a:lvl1pPr>
          </a:lstStyle>
          <a:p>
            <a:pPr rtl="0"/>
            <a:r>
              <a:rPr lang="ja-JP" altLang="en-US" noProof="0"/>
              <a:t>マスター タイトルの書式設定</a:t>
            </a:r>
          </a:p>
        </p:txBody>
      </p:sp>
      <p:cxnSp>
        <p:nvCxnSpPr>
          <p:cNvPr id="3" name="直線​​コネクタ(S) 2">
            <a:extLst>
              <a:ext uri="{FF2B5EF4-FFF2-40B4-BE49-F238E27FC236}">
                <a16:creationId xmlns:a16="http://schemas.microsoft.com/office/drawing/2014/main" id="{F819E775-79C1-C048-A1C9-A453CB9DF3F9}"/>
              </a:ext>
            </a:extLst>
          </p:cNvPr>
          <p:cNvCxnSpPr/>
          <p:nvPr userDrawn="1"/>
        </p:nvCxnSpPr>
        <p:spPr>
          <a:xfrm>
            <a:off x="8504420" y="692983"/>
            <a:ext cx="36875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martArt プレースホルダー 4">
            <a:extLst>
              <a:ext uri="{FF2B5EF4-FFF2-40B4-BE49-F238E27FC236}">
                <a16:creationId xmlns:a16="http://schemas.microsoft.com/office/drawing/2014/main" id="{2DAB336B-F2EE-7540-B6B9-179BD611A5AC}"/>
              </a:ext>
            </a:extLst>
          </p:cNvPr>
          <p:cNvSpPr>
            <a:spLocks noGrp="1"/>
          </p:cNvSpPr>
          <p:nvPr>
            <p:ph type="dgm" sz="quarter" idx="10"/>
          </p:nvPr>
        </p:nvSpPr>
        <p:spPr>
          <a:xfrm>
            <a:off x="381000" y="1839913"/>
            <a:ext cx="11363325" cy="4572000"/>
          </a:xfrm>
        </p:spPr>
        <p:txBody>
          <a:bodyPr rtlCol="0"/>
          <a:lstStyle>
            <a:lvl1pPr>
              <a:defRPr>
                <a:latin typeface="+mn-lt"/>
              </a:defRPr>
            </a:lvl1pPr>
          </a:lstStyle>
          <a:p>
            <a:pPr rtl="0"/>
            <a:r>
              <a:rPr lang="en-US" altLang="ja-JP" noProof="0"/>
              <a:t>SmartArt </a:t>
            </a:r>
            <a:r>
              <a:rPr lang="ja-JP" altLang="en-US" noProof="0"/>
              <a:t>グラフィックを追加</a:t>
            </a:r>
          </a:p>
        </p:txBody>
      </p:sp>
      <p:sp>
        <p:nvSpPr>
          <p:cNvPr id="6" name="日付プレースホルダー 6">
            <a:extLst>
              <a:ext uri="{FF2B5EF4-FFF2-40B4-BE49-F238E27FC236}">
                <a16:creationId xmlns:a16="http://schemas.microsoft.com/office/drawing/2014/main" id="{449E2D85-4B9C-467E-B70E-FFFA196D74DA}"/>
              </a:ext>
            </a:extLst>
          </p:cNvPr>
          <p:cNvSpPr>
            <a:spLocks noGrp="1"/>
          </p:cNvSpPr>
          <p:nvPr>
            <p:ph type="dt" sz="half" idx="11"/>
          </p:nvPr>
        </p:nvSpPr>
        <p:spPr>
          <a:xfrm>
            <a:off x="381000" y="6356350"/>
            <a:ext cx="2743200" cy="365125"/>
          </a:xfrm>
        </p:spPr>
        <p:txBody>
          <a:bodyPr rtlCol="0"/>
          <a:lstStyle/>
          <a:p>
            <a:pPr rtl="0"/>
            <a:r>
              <a:rPr lang="en-US" altLang="ja-JP" noProof="0"/>
              <a:t>20XX</a:t>
            </a:r>
            <a:endParaRPr lang="ja-JP" altLang="en-US" noProof="0"/>
          </a:p>
        </p:txBody>
      </p:sp>
      <p:sp>
        <p:nvSpPr>
          <p:cNvPr id="7" name="フッター プレースホルダー 10">
            <a:extLst>
              <a:ext uri="{FF2B5EF4-FFF2-40B4-BE49-F238E27FC236}">
                <a16:creationId xmlns:a16="http://schemas.microsoft.com/office/drawing/2014/main" id="{CDB1B6C7-69CF-4FD7-B86B-D3BD6D56A4F0}"/>
              </a:ext>
            </a:extLst>
          </p:cNvPr>
          <p:cNvSpPr>
            <a:spLocks noGrp="1"/>
          </p:cNvSpPr>
          <p:nvPr>
            <p:ph type="ftr" sz="quarter" idx="12"/>
          </p:nvPr>
        </p:nvSpPr>
        <p:spPr>
          <a:xfrm>
            <a:off x="4038600" y="6356350"/>
            <a:ext cx="4114800" cy="365125"/>
          </a:xfrm>
        </p:spPr>
        <p:txBody>
          <a:bodyPr rtlCol="0"/>
          <a:lstStyle/>
          <a:p>
            <a:pPr rtl="0"/>
            <a:r>
              <a:rPr lang="ja-JP" altLang="en-US" noProof="0"/>
              <a:t>プレゼンテーションのタイトル</a:t>
            </a:r>
          </a:p>
        </p:txBody>
      </p:sp>
      <p:sp>
        <p:nvSpPr>
          <p:cNvPr id="8" name="スライド番号プレースホルダー 11">
            <a:extLst>
              <a:ext uri="{FF2B5EF4-FFF2-40B4-BE49-F238E27FC236}">
                <a16:creationId xmlns:a16="http://schemas.microsoft.com/office/drawing/2014/main" id="{ABDCE1B3-CAC8-44F2-9A63-C903CBFBAFE0}"/>
              </a:ext>
            </a:extLst>
          </p:cNvPr>
          <p:cNvSpPr>
            <a:spLocks noGrp="1"/>
          </p:cNvSpPr>
          <p:nvPr>
            <p:ph type="sldNum" sz="quarter" idx="13"/>
          </p:nvPr>
        </p:nvSpPr>
        <p:spPr>
          <a:xfrm>
            <a:off x="10713308" y="6356350"/>
            <a:ext cx="1097692" cy="365125"/>
          </a:xfrm>
        </p:spPr>
        <p:txBody>
          <a:bodyPr rtlCol="0"/>
          <a:lstStyle/>
          <a:p>
            <a:pPr rtl="0"/>
            <a:fld id="{294A09A9-5501-47C1-A89A-A340965A2BE2}" type="slidenum">
              <a:rPr lang="en-US" altLang="ja-JP" noProof="0" smtClean="0"/>
              <a:pPr/>
              <a:t>‹#›</a:t>
            </a:fld>
            <a:endParaRPr lang="ja-JP" altLang="en-US" noProof="0"/>
          </a:p>
        </p:txBody>
      </p:sp>
    </p:spTree>
    <p:extLst>
      <p:ext uri="{BB962C8B-B14F-4D97-AF65-F5344CB8AC3E}">
        <p14:creationId xmlns:p14="http://schemas.microsoft.com/office/powerpoint/2010/main" val="646709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表のレイアウト">
    <p:spTree>
      <p:nvGrpSpPr>
        <p:cNvPr id="1" name=""/>
        <p:cNvGrpSpPr/>
        <p:nvPr/>
      </p:nvGrpSpPr>
      <p:grpSpPr>
        <a:xfrm>
          <a:off x="0" y="0"/>
          <a:ext cx="0" cy="0"/>
          <a:chOff x="0" y="0"/>
          <a:chExt cx="0" cy="0"/>
        </a:xfrm>
      </p:grpSpPr>
      <p:sp>
        <p:nvSpPr>
          <p:cNvPr id="18" name="図プレースホルダー 17">
            <a:extLst>
              <a:ext uri="{FF2B5EF4-FFF2-40B4-BE49-F238E27FC236}">
                <a16:creationId xmlns:a16="http://schemas.microsoft.com/office/drawing/2014/main" id="{BF7DDA28-4051-4C9A-8640-99B7D9008EDD}"/>
              </a:ext>
            </a:extLst>
          </p:cNvPr>
          <p:cNvSpPr>
            <a:spLocks noGrp="1"/>
          </p:cNvSpPr>
          <p:nvPr>
            <p:ph type="pic" sz="quarter" idx="22"/>
          </p:nvPr>
        </p:nvSpPr>
        <p:spPr>
          <a:xfrm>
            <a:off x="0" y="0"/>
            <a:ext cx="12192000" cy="1662113"/>
          </a:xfrm>
        </p:spPr>
        <p:txBody>
          <a:bodyPr rtlCol="0"/>
          <a:lstStyle/>
          <a:p>
            <a:pPr rtl="0"/>
            <a:r>
              <a:rPr lang="ja-JP" altLang="en-US" noProof="0"/>
              <a:t>アイコンをクリックして図を追加</a:t>
            </a:r>
          </a:p>
        </p:txBody>
      </p:sp>
      <p:sp>
        <p:nvSpPr>
          <p:cNvPr id="2" name="タイトル 1">
            <a:extLst>
              <a:ext uri="{FF2B5EF4-FFF2-40B4-BE49-F238E27FC236}">
                <a16:creationId xmlns:a16="http://schemas.microsoft.com/office/drawing/2014/main" id="{20B5ED18-7A07-47F1-8056-CD86B076AFE2}"/>
              </a:ext>
            </a:extLst>
          </p:cNvPr>
          <p:cNvSpPr>
            <a:spLocks noGrp="1"/>
          </p:cNvSpPr>
          <p:nvPr>
            <p:ph type="title"/>
          </p:nvPr>
        </p:nvSpPr>
        <p:spPr>
          <a:xfrm>
            <a:off x="1097279" y="496957"/>
            <a:ext cx="9997440" cy="1662113"/>
          </a:xfrm>
          <a:solidFill>
            <a:schemeClr val="tx1">
              <a:alpha val="89000"/>
            </a:schemeClr>
          </a:solidFill>
        </p:spPr>
        <p:txBody>
          <a:bodyPr tIns="365760" rtlCol="0">
            <a:normAutofit/>
          </a:bodyPr>
          <a:lstStyle>
            <a:lvl1pPr algn="ctr">
              <a:defRPr sz="6000">
                <a:solidFill>
                  <a:schemeClr val="bg1"/>
                </a:solidFill>
                <a:latin typeface="+mj-lt"/>
              </a:defRPr>
            </a:lvl1pPr>
          </a:lstStyle>
          <a:p>
            <a:pPr rtl="0"/>
            <a:r>
              <a:rPr lang="ja-JP" altLang="en-US" noProof="0"/>
              <a:t>マスター タイトルの書式設定</a:t>
            </a:r>
          </a:p>
        </p:txBody>
      </p:sp>
      <p:sp>
        <p:nvSpPr>
          <p:cNvPr id="20" name="表プレースホルダー 19">
            <a:extLst>
              <a:ext uri="{FF2B5EF4-FFF2-40B4-BE49-F238E27FC236}">
                <a16:creationId xmlns:a16="http://schemas.microsoft.com/office/drawing/2014/main" id="{822FF587-E1EB-4FC1-BE5F-847FC830EBC7}"/>
              </a:ext>
            </a:extLst>
          </p:cNvPr>
          <p:cNvSpPr>
            <a:spLocks noGrp="1"/>
          </p:cNvSpPr>
          <p:nvPr>
            <p:ph type="tbl" sz="quarter" idx="23"/>
          </p:nvPr>
        </p:nvSpPr>
        <p:spPr>
          <a:xfrm>
            <a:off x="1097279" y="2761488"/>
            <a:ext cx="9997440" cy="2825496"/>
          </a:xfrm>
        </p:spPr>
        <p:txBody>
          <a:bodyPr rtlCol="0"/>
          <a:lstStyle/>
          <a:p>
            <a:pPr rtl="0"/>
            <a:r>
              <a:rPr lang="ja-JP" altLang="en-US" noProof="0"/>
              <a:t>表を追加</a:t>
            </a:r>
          </a:p>
        </p:txBody>
      </p:sp>
      <p:sp>
        <p:nvSpPr>
          <p:cNvPr id="5" name="日付プレースホルダー 6">
            <a:extLst>
              <a:ext uri="{FF2B5EF4-FFF2-40B4-BE49-F238E27FC236}">
                <a16:creationId xmlns:a16="http://schemas.microsoft.com/office/drawing/2014/main" id="{404CA344-7BF6-40E6-846B-4DFC68BBDC3E}"/>
              </a:ext>
            </a:extLst>
          </p:cNvPr>
          <p:cNvSpPr>
            <a:spLocks noGrp="1"/>
          </p:cNvSpPr>
          <p:nvPr>
            <p:ph type="dt" sz="half" idx="10"/>
          </p:nvPr>
        </p:nvSpPr>
        <p:spPr>
          <a:xfrm>
            <a:off x="381000" y="6356350"/>
            <a:ext cx="2743200" cy="365125"/>
          </a:xfrm>
        </p:spPr>
        <p:txBody>
          <a:bodyPr rtlCol="0"/>
          <a:lstStyle/>
          <a:p>
            <a:pPr rtl="0"/>
            <a:r>
              <a:rPr lang="en-US" altLang="ja-JP" noProof="0"/>
              <a:t>20XX</a:t>
            </a:r>
            <a:endParaRPr lang="ja-JP" altLang="en-US" noProof="0"/>
          </a:p>
        </p:txBody>
      </p:sp>
      <p:sp>
        <p:nvSpPr>
          <p:cNvPr id="6" name="フッター プレースホルダー 10">
            <a:extLst>
              <a:ext uri="{FF2B5EF4-FFF2-40B4-BE49-F238E27FC236}">
                <a16:creationId xmlns:a16="http://schemas.microsoft.com/office/drawing/2014/main" id="{4DF15184-BCA8-45CA-8E5F-B680ADBFE760}"/>
              </a:ext>
            </a:extLst>
          </p:cNvPr>
          <p:cNvSpPr>
            <a:spLocks noGrp="1"/>
          </p:cNvSpPr>
          <p:nvPr>
            <p:ph type="ftr" sz="quarter" idx="11"/>
          </p:nvPr>
        </p:nvSpPr>
        <p:spPr>
          <a:xfrm>
            <a:off x="4038600" y="6356350"/>
            <a:ext cx="4114800" cy="365125"/>
          </a:xfrm>
        </p:spPr>
        <p:txBody>
          <a:bodyPr rtlCol="0"/>
          <a:lstStyle/>
          <a:p>
            <a:pPr rtl="0"/>
            <a:r>
              <a:rPr lang="ja-JP" altLang="en-US" noProof="0"/>
              <a:t>プレゼンテーションのタイトル</a:t>
            </a:r>
          </a:p>
        </p:txBody>
      </p:sp>
      <p:sp>
        <p:nvSpPr>
          <p:cNvPr id="7" name="スライド番号プレースホルダー 11">
            <a:extLst>
              <a:ext uri="{FF2B5EF4-FFF2-40B4-BE49-F238E27FC236}">
                <a16:creationId xmlns:a16="http://schemas.microsoft.com/office/drawing/2014/main" id="{829741B7-179B-4CE8-A5A5-D3EF55278AD7}"/>
              </a:ext>
            </a:extLst>
          </p:cNvPr>
          <p:cNvSpPr>
            <a:spLocks noGrp="1"/>
          </p:cNvSpPr>
          <p:nvPr>
            <p:ph type="sldNum" sz="quarter" idx="12"/>
          </p:nvPr>
        </p:nvSpPr>
        <p:spPr>
          <a:xfrm>
            <a:off x="10713308" y="6356350"/>
            <a:ext cx="1097692" cy="365125"/>
          </a:xfrm>
        </p:spPr>
        <p:txBody>
          <a:bodyPr rtlCol="0"/>
          <a:lstStyle/>
          <a:p>
            <a:pPr rtl="0"/>
            <a:fld id="{294A09A9-5501-47C1-A89A-A340965A2BE2}" type="slidenum">
              <a:rPr lang="en-US" altLang="ja-JP" noProof="0" smtClean="0"/>
              <a:pPr/>
              <a:t>‹#›</a:t>
            </a:fld>
            <a:endParaRPr lang="ja-JP" altLang="en-US" noProof="0"/>
          </a:p>
        </p:txBody>
      </p:sp>
    </p:spTree>
    <p:extLst>
      <p:ext uri="{BB962C8B-B14F-4D97-AF65-F5344CB8AC3E}">
        <p14:creationId xmlns:p14="http://schemas.microsoft.com/office/powerpoint/2010/main" val="2457906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引用文">
    <p:spTree>
      <p:nvGrpSpPr>
        <p:cNvPr id="1" name=""/>
        <p:cNvGrpSpPr/>
        <p:nvPr/>
      </p:nvGrpSpPr>
      <p:grpSpPr>
        <a:xfrm>
          <a:off x="0" y="0"/>
          <a:ext cx="0" cy="0"/>
          <a:chOff x="0" y="0"/>
          <a:chExt cx="0" cy="0"/>
        </a:xfrm>
      </p:grpSpPr>
      <p:sp>
        <p:nvSpPr>
          <p:cNvPr id="5" name="図プレースホルダー 4">
            <a:extLst>
              <a:ext uri="{FF2B5EF4-FFF2-40B4-BE49-F238E27FC236}">
                <a16:creationId xmlns:a16="http://schemas.microsoft.com/office/drawing/2014/main" id="{59B023D1-B432-4327-9B3B-545A055D0CD3}"/>
              </a:ext>
            </a:extLst>
          </p:cNvPr>
          <p:cNvSpPr>
            <a:spLocks noGrp="1"/>
          </p:cNvSpPr>
          <p:nvPr>
            <p:ph type="pic" sz="quarter" idx="11"/>
          </p:nvPr>
        </p:nvSpPr>
        <p:spPr>
          <a:xfrm>
            <a:off x="0" y="-38905"/>
            <a:ext cx="12261163" cy="6896905"/>
          </a:xfrm>
        </p:spPr>
        <p:txBody>
          <a:bodyPr rtlCol="0"/>
          <a:lstStyle/>
          <a:p>
            <a:pPr rtl="0"/>
            <a:r>
              <a:rPr lang="ja-JP" altLang="en-US" noProof="0"/>
              <a:t>アイコンをクリックして図を追加</a:t>
            </a:r>
          </a:p>
        </p:txBody>
      </p:sp>
      <p:sp>
        <p:nvSpPr>
          <p:cNvPr id="9" name="テキスト プレースホルダー 8">
            <a:extLst>
              <a:ext uri="{FF2B5EF4-FFF2-40B4-BE49-F238E27FC236}">
                <a16:creationId xmlns:a16="http://schemas.microsoft.com/office/drawing/2014/main" id="{D44B8F7E-01E4-AA4B-B60F-A2BF94E3A19C}"/>
              </a:ext>
            </a:extLst>
          </p:cNvPr>
          <p:cNvSpPr>
            <a:spLocks noGrp="1"/>
          </p:cNvSpPr>
          <p:nvPr>
            <p:ph type="body" sz="quarter" idx="10" hasCustomPrompt="1"/>
          </p:nvPr>
        </p:nvSpPr>
        <p:spPr>
          <a:xfrm>
            <a:off x="1530439" y="1886755"/>
            <a:ext cx="9131121" cy="3084489"/>
          </a:xfrm>
          <a:solidFill>
            <a:schemeClr val="accent1">
              <a:alpha val="89000"/>
            </a:schemeClr>
          </a:solidFill>
        </p:spPr>
        <p:txBody>
          <a:bodyPr lIns="1005840" tIns="640080" rtlCol="0" anchor="t" anchorCtr="0">
            <a:noAutofit/>
          </a:bodyPr>
          <a:lstStyle>
            <a:lvl1pPr marL="0" indent="0" algn="l">
              <a:buNone/>
              <a:defRPr sz="3600">
                <a:solidFill>
                  <a:schemeClr val="bg1"/>
                </a:solidFill>
                <a:latin typeface="+mj-lt"/>
              </a:defRPr>
            </a:lvl1pPr>
            <a:lvl2pPr marL="457200" indent="0" algn="l">
              <a:buNone/>
              <a:defRPr sz="2800">
                <a:solidFill>
                  <a:schemeClr val="bg1"/>
                </a:solidFill>
                <a:latin typeface="+mj-lt"/>
              </a:defRPr>
            </a:lvl2pPr>
            <a:lvl3pPr marL="914400" indent="0" algn="l">
              <a:buNone/>
              <a:defRPr sz="2400">
                <a:solidFill>
                  <a:schemeClr val="bg1"/>
                </a:solidFill>
                <a:latin typeface="+mj-lt"/>
              </a:defRPr>
            </a:lvl3pPr>
            <a:lvl4pPr marL="1371600" indent="0" algn="l">
              <a:buNone/>
              <a:defRPr sz="2000">
                <a:solidFill>
                  <a:schemeClr val="bg1"/>
                </a:solidFill>
                <a:latin typeface="+mj-lt"/>
              </a:defRPr>
            </a:lvl4pPr>
            <a:lvl5pPr marL="1828800" indent="0" algn="l">
              <a:buNone/>
              <a:defRPr sz="2000">
                <a:solidFill>
                  <a:schemeClr val="bg1"/>
                </a:solidFill>
                <a:latin typeface="+mj-lt"/>
              </a:defRPr>
            </a:lvl5pPr>
          </a:lstStyle>
          <a:p>
            <a:pPr lvl="0" rtl="0"/>
            <a:r>
              <a:rPr lang="ja-JP" altLang="en-US" noProof="0"/>
              <a:t>クリックしてマスター テキストのスタイルを編集</a:t>
            </a:r>
          </a:p>
        </p:txBody>
      </p:sp>
      <p:sp>
        <p:nvSpPr>
          <p:cNvPr id="2" name="タイトル 1">
            <a:extLst>
              <a:ext uri="{FF2B5EF4-FFF2-40B4-BE49-F238E27FC236}">
                <a16:creationId xmlns:a16="http://schemas.microsoft.com/office/drawing/2014/main" id="{1F8581E8-B832-44F5-8573-1D49AF804EAA}"/>
              </a:ext>
            </a:extLst>
          </p:cNvPr>
          <p:cNvSpPr>
            <a:spLocks noGrp="1"/>
          </p:cNvSpPr>
          <p:nvPr>
            <p:ph type="title"/>
          </p:nvPr>
        </p:nvSpPr>
        <p:spPr>
          <a:xfrm>
            <a:off x="2448642" y="4040803"/>
            <a:ext cx="7766978" cy="484050"/>
          </a:xfrm>
        </p:spPr>
        <p:txBody>
          <a:bodyPr rtlCol="0">
            <a:noAutofit/>
          </a:bodyPr>
          <a:lstStyle>
            <a:lvl1pPr>
              <a:defRPr sz="1800" cap="all" baseline="0">
                <a:solidFill>
                  <a:schemeClr val="bg1"/>
                </a:solidFill>
                <a:latin typeface="+mn-lt"/>
              </a:defRPr>
            </a:lvl1pPr>
          </a:lstStyle>
          <a:p>
            <a:pPr rtl="0"/>
            <a:r>
              <a:rPr lang="ja-JP" altLang="en-US" noProof="0"/>
              <a:t>マスター タイトルの書式設定</a:t>
            </a:r>
          </a:p>
        </p:txBody>
      </p:sp>
      <p:sp>
        <p:nvSpPr>
          <p:cNvPr id="6" name="日付プレースホルダー 1">
            <a:extLst>
              <a:ext uri="{FF2B5EF4-FFF2-40B4-BE49-F238E27FC236}">
                <a16:creationId xmlns:a16="http://schemas.microsoft.com/office/drawing/2014/main" id="{38C5CB97-CD0D-4684-A674-58C891FBC20B}"/>
              </a:ext>
            </a:extLst>
          </p:cNvPr>
          <p:cNvSpPr>
            <a:spLocks noGrp="1"/>
          </p:cNvSpPr>
          <p:nvPr>
            <p:ph type="dt" sz="half" idx="12"/>
          </p:nvPr>
        </p:nvSpPr>
        <p:spPr>
          <a:xfrm>
            <a:off x="381000" y="6356350"/>
            <a:ext cx="2743200" cy="365125"/>
          </a:xfrm>
        </p:spPr>
        <p:txBody>
          <a:bodyPr rtlCol="0"/>
          <a:lstStyle>
            <a:lvl1pPr>
              <a:defRPr>
                <a:solidFill>
                  <a:schemeClr val="bg1"/>
                </a:solidFill>
              </a:defRPr>
            </a:lvl1pPr>
          </a:lstStyle>
          <a:p>
            <a:pPr rtl="0"/>
            <a:r>
              <a:rPr lang="en-US" altLang="ja-JP" noProof="0"/>
              <a:t>20XX</a:t>
            </a:r>
            <a:endParaRPr lang="ja-JP" altLang="en-US" noProof="0"/>
          </a:p>
        </p:txBody>
      </p:sp>
      <p:sp>
        <p:nvSpPr>
          <p:cNvPr id="7" name="フッター プレースホルダー 2">
            <a:extLst>
              <a:ext uri="{FF2B5EF4-FFF2-40B4-BE49-F238E27FC236}">
                <a16:creationId xmlns:a16="http://schemas.microsoft.com/office/drawing/2014/main" id="{9DB43653-49BD-4FF8-AC52-100F2628D038}"/>
              </a:ext>
            </a:extLst>
          </p:cNvPr>
          <p:cNvSpPr>
            <a:spLocks noGrp="1"/>
          </p:cNvSpPr>
          <p:nvPr>
            <p:ph type="ftr" sz="quarter" idx="13"/>
          </p:nvPr>
        </p:nvSpPr>
        <p:spPr>
          <a:xfrm>
            <a:off x="4038600" y="6356350"/>
            <a:ext cx="4114800" cy="365125"/>
          </a:xfrm>
        </p:spPr>
        <p:txBody>
          <a:bodyPr rtlCol="0"/>
          <a:lstStyle>
            <a:lvl1pPr>
              <a:defRPr>
                <a:solidFill>
                  <a:schemeClr val="bg1"/>
                </a:solidFill>
              </a:defRPr>
            </a:lvl1pPr>
          </a:lstStyle>
          <a:p>
            <a:pPr rtl="0"/>
            <a:r>
              <a:rPr lang="ja-JP" altLang="en-US" noProof="0"/>
              <a:t>プレゼンテーションのタイトル</a:t>
            </a:r>
          </a:p>
        </p:txBody>
      </p:sp>
      <p:sp>
        <p:nvSpPr>
          <p:cNvPr id="8" name="スライド番号プレースホルダー 3">
            <a:extLst>
              <a:ext uri="{FF2B5EF4-FFF2-40B4-BE49-F238E27FC236}">
                <a16:creationId xmlns:a16="http://schemas.microsoft.com/office/drawing/2014/main" id="{C175707F-64A0-469B-AE09-445DCC67D318}"/>
              </a:ext>
            </a:extLst>
          </p:cNvPr>
          <p:cNvSpPr>
            <a:spLocks noGrp="1"/>
          </p:cNvSpPr>
          <p:nvPr>
            <p:ph type="sldNum" sz="quarter" idx="14"/>
          </p:nvPr>
        </p:nvSpPr>
        <p:spPr>
          <a:xfrm>
            <a:off x="10713308" y="6356350"/>
            <a:ext cx="1097692" cy="365125"/>
          </a:xfrm>
        </p:spPr>
        <p:txBody>
          <a:bodyPr rtlCol="0"/>
          <a:lstStyle>
            <a:lvl1pPr>
              <a:defRPr>
                <a:solidFill>
                  <a:schemeClr val="bg1"/>
                </a:solidFill>
              </a:defRPr>
            </a:lvl1pPr>
          </a:lstStyle>
          <a:p>
            <a:pPr rtl="0"/>
            <a:fld id="{294A09A9-5501-47C1-A89A-A340965A2BE2}" type="slidenum">
              <a:rPr lang="en-US" altLang="ja-JP" noProof="0" smtClean="0"/>
              <a:pPr/>
              <a:t>‹#›</a:t>
            </a:fld>
            <a:endParaRPr lang="ja-JP" altLang="en-US" noProof="0"/>
          </a:p>
        </p:txBody>
      </p:sp>
    </p:spTree>
    <p:extLst>
      <p:ext uri="{BB962C8B-B14F-4D97-AF65-F5344CB8AC3E}">
        <p14:creationId xmlns:p14="http://schemas.microsoft.com/office/powerpoint/2010/main" val="2875107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キャプション付きのコンテンツ">
    <p:spTree>
      <p:nvGrpSpPr>
        <p:cNvPr id="1" name=""/>
        <p:cNvGrpSpPr/>
        <p:nvPr/>
      </p:nvGrpSpPr>
      <p:grpSpPr>
        <a:xfrm>
          <a:off x="0" y="0"/>
          <a:ext cx="0" cy="0"/>
          <a:chOff x="0" y="0"/>
          <a:chExt cx="0" cy="0"/>
        </a:xfrm>
      </p:grpSpPr>
      <p:sp>
        <p:nvSpPr>
          <p:cNvPr id="5" name="図プレースホルダー 4">
            <a:extLst>
              <a:ext uri="{FF2B5EF4-FFF2-40B4-BE49-F238E27FC236}">
                <a16:creationId xmlns:a16="http://schemas.microsoft.com/office/drawing/2014/main" id="{0BFED5AE-62FF-41D3-952B-067FA66380DF}"/>
              </a:ext>
            </a:extLst>
          </p:cNvPr>
          <p:cNvSpPr>
            <a:spLocks noGrp="1"/>
          </p:cNvSpPr>
          <p:nvPr>
            <p:ph type="pic" sz="quarter" idx="10"/>
          </p:nvPr>
        </p:nvSpPr>
        <p:spPr>
          <a:xfrm>
            <a:off x="-85" y="-4763"/>
            <a:ext cx="5021348" cy="6858001"/>
          </a:xfrm>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2" name="タイトル 1">
            <a:extLst>
              <a:ext uri="{FF2B5EF4-FFF2-40B4-BE49-F238E27FC236}">
                <a16:creationId xmlns:a16="http://schemas.microsoft.com/office/drawing/2014/main" id="{305BD6A3-F987-4FCC-A6EF-2EF0D33C0888}"/>
              </a:ext>
            </a:extLst>
          </p:cNvPr>
          <p:cNvSpPr>
            <a:spLocks noGrp="1"/>
          </p:cNvSpPr>
          <p:nvPr>
            <p:ph type="title"/>
          </p:nvPr>
        </p:nvSpPr>
        <p:spPr>
          <a:xfrm>
            <a:off x="677778" y="457201"/>
            <a:ext cx="4776538" cy="2285999"/>
          </a:xfrm>
          <a:solidFill>
            <a:schemeClr val="tx1">
              <a:alpha val="92000"/>
            </a:schemeClr>
          </a:solidFill>
        </p:spPr>
        <p:txBody>
          <a:bodyPr lIns="457200" rtlCol="0" anchor="ctr">
            <a:noAutofit/>
          </a:bodyPr>
          <a:lstStyle>
            <a:lvl1pPr>
              <a:defRPr sz="6000">
                <a:solidFill>
                  <a:schemeClr val="bg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4C3F06A0-63CE-4272-B90E-4F20296BFBEB}"/>
              </a:ext>
            </a:extLst>
          </p:cNvPr>
          <p:cNvSpPr>
            <a:spLocks noGrp="1"/>
          </p:cNvSpPr>
          <p:nvPr>
            <p:ph idx="1" hasCustomPrompt="1"/>
          </p:nvPr>
        </p:nvSpPr>
        <p:spPr>
          <a:xfrm>
            <a:off x="6096000" y="1484357"/>
            <a:ext cx="5259388" cy="4442153"/>
          </a:xfrm>
        </p:spPr>
        <p:txBody>
          <a:bodyPr rtlCol="0">
            <a:normAutofit/>
          </a:bodyPr>
          <a:lstStyle>
            <a:lvl1pPr marL="0" indent="0">
              <a:lnSpc>
                <a:spcPct val="100000"/>
              </a:lnSpc>
              <a:buNone/>
              <a:defRPr sz="2400">
                <a:solidFill>
                  <a:schemeClr val="bg2"/>
                </a:solidFill>
                <a:latin typeface="Meiryo UI" panose="020B0604030504040204" pitchFamily="50" charset="-128"/>
                <a:ea typeface="Meiryo UI" panose="020B0604030504040204" pitchFamily="50" charset="-128"/>
              </a:defRPr>
            </a:lvl1pPr>
            <a:lvl2pPr marL="457200" indent="0">
              <a:lnSpc>
                <a:spcPct val="100000"/>
              </a:lnSpc>
              <a:buNone/>
              <a:defRPr sz="2000">
                <a:solidFill>
                  <a:schemeClr val="bg2"/>
                </a:solidFill>
                <a:latin typeface="Meiryo UI" panose="020B0604030504040204" pitchFamily="50" charset="-128"/>
                <a:ea typeface="Meiryo UI" panose="020B0604030504040204" pitchFamily="50" charset="-128"/>
              </a:defRPr>
            </a:lvl2pPr>
            <a:lvl3pPr marL="914400" indent="0">
              <a:lnSpc>
                <a:spcPct val="100000"/>
              </a:lnSpc>
              <a:buNone/>
              <a:defRPr sz="1800">
                <a:solidFill>
                  <a:schemeClr val="bg2"/>
                </a:solidFill>
                <a:latin typeface="Meiryo UI" panose="020B0604030504040204" pitchFamily="50" charset="-128"/>
                <a:ea typeface="Meiryo UI" panose="020B0604030504040204" pitchFamily="50" charset="-128"/>
              </a:defRPr>
            </a:lvl3pPr>
            <a:lvl4pPr marL="1371600" indent="0">
              <a:lnSpc>
                <a:spcPct val="100000"/>
              </a:lnSpc>
              <a:buNone/>
              <a:defRPr sz="1600">
                <a:solidFill>
                  <a:schemeClr val="bg2"/>
                </a:solidFill>
                <a:latin typeface="Meiryo UI" panose="020B0604030504040204" pitchFamily="50" charset="-128"/>
                <a:ea typeface="Meiryo UI" panose="020B0604030504040204" pitchFamily="50" charset="-128"/>
              </a:defRPr>
            </a:lvl4pPr>
            <a:lvl5pPr marL="1828800" indent="0">
              <a:lnSpc>
                <a:spcPct val="100000"/>
              </a:lnSpc>
              <a:buNone/>
              <a:defRPr sz="1600">
                <a:solidFill>
                  <a:schemeClr val="bg2"/>
                </a:solidFill>
                <a:latin typeface="Meiryo UI" panose="020B0604030504040204" pitchFamily="50" charset="-128"/>
                <a:ea typeface="Meiryo UI" panose="020B0604030504040204" pitchFamily="50" charset="-128"/>
              </a:defRPr>
            </a:lvl5pPr>
            <a:lvl6pPr>
              <a:defRPr sz="2000"/>
            </a:lvl6pPr>
            <a:lvl7pPr>
              <a:defRPr sz="2000"/>
            </a:lvl7pPr>
            <a:lvl8pPr>
              <a:defRPr sz="2000"/>
            </a:lvl8pPr>
            <a:lvl9pPr>
              <a:defRPr sz="2000"/>
            </a:lvl9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日付プレースホルダー 3">
            <a:extLst>
              <a:ext uri="{FF2B5EF4-FFF2-40B4-BE49-F238E27FC236}">
                <a16:creationId xmlns:a16="http://schemas.microsoft.com/office/drawing/2014/main" id="{D6C26EFF-CEA6-4978-A83B-400BFB2B863D}"/>
              </a:ext>
            </a:extLst>
          </p:cNvPr>
          <p:cNvSpPr>
            <a:spLocks noGrp="1"/>
          </p:cNvSpPr>
          <p:nvPr>
            <p:ph type="dt" sz="half" idx="11"/>
          </p:nvPr>
        </p:nvSpPr>
        <p:spPr>
          <a:xfrm>
            <a:off x="381000" y="6356350"/>
            <a:ext cx="27432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a:t>20XX</a:t>
            </a:r>
            <a:endParaRPr lang="ja-JP" altLang="en-US"/>
          </a:p>
        </p:txBody>
      </p:sp>
      <p:sp>
        <p:nvSpPr>
          <p:cNvPr id="7" name="フッター プレースホルダー 4">
            <a:extLst>
              <a:ext uri="{FF2B5EF4-FFF2-40B4-BE49-F238E27FC236}">
                <a16:creationId xmlns:a16="http://schemas.microsoft.com/office/drawing/2014/main" id="{0FC19E3C-A9EA-4809-9D98-B4C1EB8B35B8}"/>
              </a:ext>
            </a:extLst>
          </p:cNvPr>
          <p:cNvSpPr>
            <a:spLocks noGrp="1"/>
          </p:cNvSpPr>
          <p:nvPr>
            <p:ph type="ftr" sz="quarter" idx="12"/>
          </p:nvPr>
        </p:nvSpPr>
        <p:spPr>
          <a:xfrm>
            <a:off x="6096000" y="6356350"/>
            <a:ext cx="2057400" cy="365125"/>
          </a:xfrm>
        </p:spPr>
        <p:txBody>
          <a:bodyPr rtlCol="0"/>
          <a:lstStyle>
            <a:lvl1pPr algn="l">
              <a:defRPr>
                <a:latin typeface="Meiryo UI" panose="020B0604030504040204" pitchFamily="50" charset="-128"/>
                <a:ea typeface="Meiryo UI" panose="020B0604030504040204" pitchFamily="50" charset="-128"/>
              </a:defRPr>
            </a:lvl1pPr>
          </a:lstStyle>
          <a:p>
            <a:r>
              <a:rPr lang="ja-JP" altLang="en-US"/>
              <a:t>プレゼンテーションのタイトル</a:t>
            </a:r>
          </a:p>
        </p:txBody>
      </p:sp>
      <p:sp>
        <p:nvSpPr>
          <p:cNvPr id="8" name="スライド番号プレースホルダー 5">
            <a:extLst>
              <a:ext uri="{FF2B5EF4-FFF2-40B4-BE49-F238E27FC236}">
                <a16:creationId xmlns:a16="http://schemas.microsoft.com/office/drawing/2014/main" id="{973FE4BB-3117-49A2-8624-3E68B8119241}"/>
              </a:ext>
            </a:extLst>
          </p:cNvPr>
          <p:cNvSpPr>
            <a:spLocks noGrp="1"/>
          </p:cNvSpPr>
          <p:nvPr>
            <p:ph type="sldNum" sz="quarter" idx="13"/>
          </p:nvPr>
        </p:nvSpPr>
        <p:spPr>
          <a:xfrm>
            <a:off x="10713308" y="6356350"/>
            <a:ext cx="1097692" cy="365125"/>
          </a:xfrm>
        </p:spPr>
        <p:txBody>
          <a:bodyPr rtlCol="0"/>
          <a:lstStyle>
            <a:lvl1pPr>
              <a:defRPr>
                <a:latin typeface="Meiryo UI" panose="020B0604030504040204" pitchFamily="50" charset="-128"/>
                <a:ea typeface="Meiryo UI" panose="020B0604030504040204" pitchFamily="50" charset="-128"/>
              </a:defRPr>
            </a:lvl1pPr>
          </a:lstStyle>
          <a:p>
            <a:fld id="{294A09A9-5501-47C1-A89A-A340965A2BE2}" type="slidenum">
              <a:rPr lang="en-US" altLang="ja-JP" smtClean="0"/>
              <a:pPr/>
              <a:t>‹#›</a:t>
            </a:fld>
            <a:endParaRPr lang="ja-JP" altLang="en-US"/>
          </a:p>
        </p:txBody>
      </p:sp>
    </p:spTree>
    <p:extLst>
      <p:ext uri="{BB962C8B-B14F-4D97-AF65-F5344CB8AC3E}">
        <p14:creationId xmlns:p14="http://schemas.microsoft.com/office/powerpoint/2010/main" val="799200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キャプション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rtlCol="0" anchor="b">
            <a:noAutofit/>
          </a:bodyPr>
          <a:lstStyle>
            <a:lvl1pPr>
              <a:defRPr sz="4000">
                <a:solidFill>
                  <a:schemeClr val="tx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4" name="テキスト プレースホルダー 3">
            <a:extLst>
              <a:ext uri="{FF2B5EF4-FFF2-40B4-BE49-F238E27FC236}">
                <a16:creationId xmlns:a16="http://schemas.microsoft.com/office/drawing/2014/main" id="{7DF5F80D-1DB9-4E0A-8F68-924FC1C9C3BA}"/>
              </a:ext>
            </a:extLst>
          </p:cNvPr>
          <p:cNvSpPr>
            <a:spLocks noGrp="1"/>
          </p:cNvSpPr>
          <p:nvPr>
            <p:ph type="body" sz="half" idx="2" hasCustomPrompt="1"/>
          </p:nvPr>
        </p:nvSpPr>
        <p:spPr>
          <a:xfrm>
            <a:off x="839788" y="2310938"/>
            <a:ext cx="3932237" cy="3558050"/>
          </a:xfrm>
        </p:spPr>
        <p:txBody>
          <a:bodyPr rtlCol="0">
            <a:normAutofit/>
          </a:bodyPr>
          <a:lstStyle>
            <a:lvl1pPr marL="0" indent="0">
              <a:buNone/>
              <a:defRPr sz="1800">
                <a:solidFill>
                  <a:schemeClr val="bg2"/>
                </a:solidFill>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クリックしてマスター テキストのスタイルを編集</a:t>
            </a:r>
          </a:p>
        </p:txBody>
      </p:sp>
      <p:sp>
        <p:nvSpPr>
          <p:cNvPr id="9" name="直角三角形 8">
            <a:extLst>
              <a:ext uri="{FF2B5EF4-FFF2-40B4-BE49-F238E27FC236}">
                <a16:creationId xmlns:a16="http://schemas.microsoft.com/office/drawing/2014/main" id="{AF17559D-BCE9-2744-9623-22E1EE6DF537}"/>
              </a:ext>
            </a:extLst>
          </p:cNvPr>
          <p:cNvSpPr/>
          <p:nvPr userDrawn="1"/>
        </p:nvSpPr>
        <p:spPr>
          <a:xfrm flipH="1">
            <a:off x="6633556" y="1429789"/>
            <a:ext cx="5558444" cy="5428211"/>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3" name="図プレースホルダー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rtlCol="0"/>
          <a:lstStyle>
            <a:lvl1pPr marL="0" indent="0">
              <a:buNone/>
              <a:defRPr sz="3200">
                <a:latin typeface="Meiryo UI" panose="020B0604030504040204" pitchFamily="50" charset="-128"/>
                <a:ea typeface="Meiryo UI" panose="020B0604030504040204" pitchFamily="50" charset="-12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p>
        </p:txBody>
      </p:sp>
      <p:cxnSp>
        <p:nvCxnSpPr>
          <p:cNvPr id="10" name="直線​​コネクタ(S) 9">
            <a:extLst>
              <a:ext uri="{FF2B5EF4-FFF2-40B4-BE49-F238E27FC236}">
                <a16:creationId xmlns:a16="http://schemas.microsoft.com/office/drawing/2014/main" id="{6F2EDADE-B47B-8242-8D03-079A12F1C7A2}"/>
              </a:ext>
            </a:extLst>
          </p:cNvPr>
          <p:cNvCxnSpPr>
            <a:cxnSpLocks/>
          </p:cNvCxnSpPr>
          <p:nvPr userDrawn="1"/>
        </p:nvCxnSpPr>
        <p:spPr>
          <a:xfrm>
            <a:off x="483229"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コンテンツ、画像">
    <p:spTree>
      <p:nvGrpSpPr>
        <p:cNvPr id="1" name=""/>
        <p:cNvGrpSpPr/>
        <p:nvPr/>
      </p:nvGrpSpPr>
      <p:grpSpPr>
        <a:xfrm>
          <a:off x="0" y="0"/>
          <a:ext cx="0" cy="0"/>
          <a:chOff x="0" y="0"/>
          <a:chExt cx="0" cy="0"/>
        </a:xfrm>
      </p:grpSpPr>
      <p:sp>
        <p:nvSpPr>
          <p:cNvPr id="5" name="図プレースホルダー 4">
            <a:extLst>
              <a:ext uri="{FF2B5EF4-FFF2-40B4-BE49-F238E27FC236}">
                <a16:creationId xmlns:a16="http://schemas.microsoft.com/office/drawing/2014/main" id="{442031C9-0B4C-44DA-907A-9CB143407732}"/>
              </a:ext>
            </a:extLst>
          </p:cNvPr>
          <p:cNvSpPr>
            <a:spLocks noGrp="1"/>
          </p:cNvSpPr>
          <p:nvPr>
            <p:ph type="pic" sz="quarter" idx="10"/>
          </p:nvPr>
        </p:nvSpPr>
        <p:spPr>
          <a:xfrm>
            <a:off x="6095999" y="0"/>
            <a:ext cx="6096001" cy="6858000"/>
          </a:xfrm>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2" name="タイトル 1">
            <a:extLst>
              <a:ext uri="{FF2B5EF4-FFF2-40B4-BE49-F238E27FC236}">
                <a16:creationId xmlns:a16="http://schemas.microsoft.com/office/drawing/2014/main" id="{3CD97974-B93C-4C96-B3F6-F69E3D6DE6CA}"/>
              </a:ext>
            </a:extLst>
          </p:cNvPr>
          <p:cNvSpPr>
            <a:spLocks noGrp="1"/>
          </p:cNvSpPr>
          <p:nvPr>
            <p:ph type="title" hasCustomPrompt="1"/>
          </p:nvPr>
        </p:nvSpPr>
        <p:spPr>
          <a:xfrm>
            <a:off x="838211" y="876926"/>
            <a:ext cx="5079113" cy="1356607"/>
          </a:xfrm>
        </p:spPr>
        <p:txBody>
          <a:bodyPr rtlCol="0" anchor="t" anchorCtr="0">
            <a:normAutofit/>
          </a:bodyPr>
          <a:lstStyle>
            <a:lvl1pPr>
              <a:defRPr sz="6000">
                <a:solidFill>
                  <a:schemeClr val="tx1"/>
                </a:solidFill>
                <a:latin typeface="Meiryo UI" panose="020B0604030504040204" pitchFamily="50" charset="-128"/>
                <a:ea typeface="Meiryo UI" panose="020B0604030504040204" pitchFamily="50" charset="-128"/>
              </a:defRPr>
            </a:lvl1pPr>
          </a:lstStyle>
          <a:p>
            <a:pPr rtl="0"/>
            <a:r>
              <a:rPr lang="ja-JP" altLang="en-US" noProof="0"/>
              <a:t>クリックして編集する</a:t>
            </a:r>
          </a:p>
        </p:txBody>
      </p:sp>
      <p:sp>
        <p:nvSpPr>
          <p:cNvPr id="3" name="コンテンツ プレースホルダー 2">
            <a:extLst>
              <a:ext uri="{FF2B5EF4-FFF2-40B4-BE49-F238E27FC236}">
                <a16:creationId xmlns:a16="http://schemas.microsoft.com/office/drawing/2014/main" id="{8A6FC6F2-80B4-49A7-9448-33FE2DF0E967}"/>
              </a:ext>
            </a:extLst>
          </p:cNvPr>
          <p:cNvSpPr>
            <a:spLocks noGrp="1"/>
          </p:cNvSpPr>
          <p:nvPr>
            <p:ph idx="1" hasCustomPrompt="1"/>
          </p:nvPr>
        </p:nvSpPr>
        <p:spPr>
          <a:xfrm>
            <a:off x="838210" y="2233534"/>
            <a:ext cx="4205990" cy="2833142"/>
          </a:xfrm>
        </p:spPr>
        <p:txBody>
          <a:bodyPr rtlCol="0">
            <a:normAutofit/>
          </a:bodyPr>
          <a:lstStyle>
            <a:lvl1pPr marL="0" indent="0">
              <a:buNone/>
              <a:defRPr sz="240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2"/>
                </a:solidFill>
                <a:latin typeface="Meiryo UI" panose="020B0604030504040204" pitchFamily="50" charset="-128"/>
                <a:ea typeface="Meiryo UI" panose="020B0604030504040204" pitchFamily="50" charset="-128"/>
              </a:defRPr>
            </a:lvl2pPr>
            <a:lvl3pPr marL="914400" indent="0">
              <a:buNone/>
              <a:defRPr sz="1800">
                <a:solidFill>
                  <a:schemeClr val="tx2"/>
                </a:solidFill>
                <a:latin typeface="Meiryo UI" panose="020B0604030504040204" pitchFamily="50" charset="-128"/>
                <a:ea typeface="Meiryo UI" panose="020B0604030504040204" pitchFamily="50" charset="-128"/>
              </a:defRPr>
            </a:lvl3pPr>
            <a:lvl4pPr marL="1371600" indent="0">
              <a:buNone/>
              <a:defRPr sz="1600">
                <a:solidFill>
                  <a:schemeClr val="tx2"/>
                </a:solidFill>
                <a:latin typeface="Meiryo UI" panose="020B0604030504040204" pitchFamily="50" charset="-128"/>
                <a:ea typeface="Meiryo UI" panose="020B0604030504040204" pitchFamily="50" charset="-128"/>
              </a:defRPr>
            </a:lvl4pPr>
            <a:lvl5pPr marL="1828800" indent="0">
              <a:buNone/>
              <a:defRPr sz="1600">
                <a:solidFill>
                  <a:schemeClr val="tx2"/>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DE23592C-4E26-184A-AAED-41EC35AFF551}"/>
              </a:ext>
            </a:extLst>
          </p:cNvPr>
          <p:cNvCxnSpPr/>
          <p:nvPr userDrawn="1"/>
        </p:nvCxnSpPr>
        <p:spPr>
          <a:xfrm>
            <a:off x="0" y="5711252"/>
            <a:ext cx="36875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フッター プレースホルダー 4">
            <a:extLst>
              <a:ext uri="{FF2B5EF4-FFF2-40B4-BE49-F238E27FC236}">
                <a16:creationId xmlns:a16="http://schemas.microsoft.com/office/drawing/2014/main" id="{B68C5F28-837A-4354-8BA4-A994BD1D699D}"/>
              </a:ext>
            </a:extLst>
          </p:cNvPr>
          <p:cNvSpPr>
            <a:spLocks noGrp="1"/>
          </p:cNvSpPr>
          <p:nvPr>
            <p:ph type="ftr" sz="quarter" idx="11"/>
          </p:nvPr>
        </p:nvSpPr>
        <p:spPr>
          <a:xfrm>
            <a:off x="2808890" y="6356350"/>
            <a:ext cx="3108434" cy="365125"/>
          </a:xfrm>
        </p:spPr>
        <p:txBody>
          <a:bodyPr rtlCol="0"/>
          <a:lstStyle>
            <a:lvl1pPr algn="r">
              <a:defRPr>
                <a:latin typeface="Meiryo UI" panose="020B0604030504040204" pitchFamily="50" charset="-128"/>
                <a:ea typeface="Meiryo UI" panose="020B0604030504040204" pitchFamily="50" charset="-128"/>
              </a:defRPr>
            </a:lvl1pPr>
          </a:lstStyle>
          <a:p>
            <a:r>
              <a:rPr lang="ja-JP" altLang="en-US"/>
              <a:t>プレゼンテーションのタイトル</a:t>
            </a:r>
            <a:endParaRPr lang="ja-JP" altLang="en-US">
              <a:latin typeface="Meiryo UI" panose="020B0604030504040204" pitchFamily="50" charset="-128"/>
            </a:endParaRPr>
          </a:p>
        </p:txBody>
      </p:sp>
      <p:sp>
        <p:nvSpPr>
          <p:cNvPr id="9" name="スライド番号プレースホルダー 5">
            <a:extLst>
              <a:ext uri="{FF2B5EF4-FFF2-40B4-BE49-F238E27FC236}">
                <a16:creationId xmlns:a16="http://schemas.microsoft.com/office/drawing/2014/main" id="{A6EDF98A-063D-47C8-8D91-A223F9955260}"/>
              </a:ext>
            </a:extLst>
          </p:cNvPr>
          <p:cNvSpPr>
            <a:spLocks noGrp="1"/>
          </p:cNvSpPr>
          <p:nvPr>
            <p:ph type="sldNum" sz="quarter" idx="4"/>
          </p:nvPr>
        </p:nvSpPr>
        <p:spPr>
          <a:xfrm>
            <a:off x="10713308" y="6356350"/>
            <a:ext cx="1097692" cy="365125"/>
          </a:xfrm>
          <a:prstGeom prst="rect">
            <a:avLst/>
          </a:prstGeom>
        </p:spPr>
        <p:txBody>
          <a:bodyPr vert="horz" lIns="91440" tIns="45720" rIns="91440" bIns="45720" rtlCol="0" anchor="ctr"/>
          <a:lstStyle>
            <a:lvl1pPr algn="r">
              <a:defRPr sz="1200">
                <a:solidFill>
                  <a:schemeClr val="bg1"/>
                </a:solidFill>
                <a:latin typeface="Meiryo UI" panose="020B0604030504040204" pitchFamily="50" charset="-128"/>
                <a:ea typeface="Meiryo UI" panose="020B0604030504040204" pitchFamily="50" charset="-128"/>
              </a:defRPr>
            </a:lvl1pPr>
          </a:lstStyle>
          <a:p>
            <a:fld id="{294A09A9-5501-47C1-A89A-A340965A2BE2}" type="slidenum">
              <a:rPr lang="en-US" altLang="ja-JP" smtClean="0"/>
              <a:pPr/>
              <a:t>‹#›</a:t>
            </a:fld>
            <a:endParaRPr lang="ja-JP" altLang="en-US">
              <a:latin typeface="Meiryo UI" panose="020B0604030504040204" pitchFamily="50" charset="-128"/>
            </a:endParaRPr>
          </a:p>
        </p:txBody>
      </p:sp>
      <p:sp>
        <p:nvSpPr>
          <p:cNvPr id="11" name="日付プレースホルダー 3">
            <a:extLst>
              <a:ext uri="{FF2B5EF4-FFF2-40B4-BE49-F238E27FC236}">
                <a16:creationId xmlns:a16="http://schemas.microsoft.com/office/drawing/2014/main" id="{042684A6-77E9-406F-A431-4C57DCAE62A7}"/>
              </a:ext>
            </a:extLst>
          </p:cNvPr>
          <p:cNvSpPr>
            <a:spLocks noGrp="1"/>
          </p:cNvSpPr>
          <p:nvPr>
            <p:ph type="dt" sz="half" idx="2"/>
          </p:nvPr>
        </p:nvSpPr>
        <p:spPr>
          <a:xfrm>
            <a:off x="381000" y="6356350"/>
            <a:ext cx="1954427" cy="365125"/>
          </a:xfrm>
          <a:prstGeom prst="rect">
            <a:avLst/>
          </a:prstGeom>
        </p:spPr>
        <p:txBody>
          <a:bodyPr vert="horz" lIns="91440" tIns="45720" rIns="91440" bIns="45720" rtlCol="0" anchor="ctr"/>
          <a:lstStyle>
            <a:lvl1pPr algn="l">
              <a:defRPr sz="1200">
                <a:solidFill>
                  <a:schemeClr val="tx1">
                    <a:tint val="75000"/>
                  </a:schemeClr>
                </a:solidFill>
                <a:latin typeface="Meiryo UI" panose="020B0604030504040204" pitchFamily="50" charset="-128"/>
                <a:ea typeface="Meiryo UI" panose="020B0604030504040204" pitchFamily="50" charset="-128"/>
              </a:defRPr>
            </a:lvl1pPr>
          </a:lstStyle>
          <a:p>
            <a:r>
              <a:rPr lang="en-US" altLang="ja-JP"/>
              <a:t>20XX</a:t>
            </a:r>
            <a:endParaRPr lang="ja-JP" altLang="en-US">
              <a:latin typeface="Meiryo UI" panose="020B0604030504040204" pitchFamily="50" charset="-128"/>
            </a:endParaRP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D97974-B93C-4C96-B3F6-F69E3D6DE6CA}"/>
              </a:ext>
            </a:extLst>
          </p:cNvPr>
          <p:cNvSpPr>
            <a:spLocks noGrp="1"/>
          </p:cNvSpPr>
          <p:nvPr>
            <p:ph type="title" hasCustomPrompt="1"/>
          </p:nvPr>
        </p:nvSpPr>
        <p:spPr>
          <a:xfrm>
            <a:off x="376629" y="611455"/>
            <a:ext cx="10646275" cy="1356607"/>
          </a:xfrm>
        </p:spPr>
        <p:txBody>
          <a:bodyPr rtlCol="0" anchor="t" anchorCtr="0">
            <a:normAutofit/>
          </a:bodyPr>
          <a:lstStyle>
            <a:lvl1pPr algn="l">
              <a:defRPr sz="6000">
                <a:solidFill>
                  <a:schemeClr val="tx1"/>
                </a:solidFill>
                <a:latin typeface="Meiryo UI" panose="020B0604030504040204" pitchFamily="50" charset="-128"/>
                <a:ea typeface="Meiryo UI" panose="020B0604030504040204" pitchFamily="50" charset="-128"/>
              </a:defRPr>
            </a:lvl1pPr>
          </a:lstStyle>
          <a:p>
            <a:pPr rtl="0"/>
            <a:r>
              <a:rPr lang="ja-JP" altLang="en-US" noProof="0"/>
              <a:t>クリックして編集する</a:t>
            </a:r>
          </a:p>
        </p:txBody>
      </p:sp>
      <p:sp>
        <p:nvSpPr>
          <p:cNvPr id="3" name="コンテンツ プレースホルダー 2">
            <a:extLst>
              <a:ext uri="{FF2B5EF4-FFF2-40B4-BE49-F238E27FC236}">
                <a16:creationId xmlns:a16="http://schemas.microsoft.com/office/drawing/2014/main" id="{8A6FC6F2-80B4-49A7-9448-33FE2DF0E967}"/>
              </a:ext>
            </a:extLst>
          </p:cNvPr>
          <p:cNvSpPr>
            <a:spLocks noGrp="1"/>
          </p:cNvSpPr>
          <p:nvPr>
            <p:ph idx="1" hasCustomPrompt="1"/>
          </p:nvPr>
        </p:nvSpPr>
        <p:spPr>
          <a:xfrm>
            <a:off x="370390" y="1883664"/>
            <a:ext cx="11386181" cy="4352544"/>
          </a:xfrm>
        </p:spPr>
        <p:txBody>
          <a:bodyPr rtlCol="0">
            <a:normAutofit/>
          </a:bodyPr>
          <a:lstStyle>
            <a:lvl1pPr marL="0" indent="0" algn="l">
              <a:buNone/>
              <a:defRPr sz="2400">
                <a:solidFill>
                  <a:schemeClr val="tx2"/>
                </a:solidFill>
                <a:latin typeface="Meiryo UI" panose="020B0604030504040204" pitchFamily="50" charset="-128"/>
                <a:ea typeface="Meiryo UI" panose="020B0604030504040204" pitchFamily="50" charset="-128"/>
              </a:defRPr>
            </a:lvl1pPr>
            <a:lvl2pPr marL="457200" indent="0" algn="l">
              <a:buNone/>
              <a:defRPr sz="2000">
                <a:solidFill>
                  <a:schemeClr val="tx2"/>
                </a:solidFill>
                <a:latin typeface="Meiryo UI" panose="020B0604030504040204" pitchFamily="50" charset="-128"/>
                <a:ea typeface="Meiryo UI" panose="020B0604030504040204" pitchFamily="50" charset="-128"/>
              </a:defRPr>
            </a:lvl2pPr>
            <a:lvl3pPr marL="914400" indent="0" algn="l">
              <a:buNone/>
              <a:defRPr sz="1800">
                <a:solidFill>
                  <a:schemeClr val="tx2"/>
                </a:solidFill>
                <a:latin typeface="Meiryo UI" panose="020B0604030504040204" pitchFamily="50" charset="-128"/>
                <a:ea typeface="Meiryo UI" panose="020B0604030504040204" pitchFamily="50" charset="-128"/>
              </a:defRPr>
            </a:lvl3pPr>
            <a:lvl4pPr marL="1371600" indent="0" algn="l">
              <a:buNone/>
              <a:defRPr sz="1600">
                <a:solidFill>
                  <a:schemeClr val="tx2"/>
                </a:solidFill>
                <a:latin typeface="Meiryo UI" panose="020B0604030504040204" pitchFamily="50" charset="-128"/>
                <a:ea typeface="Meiryo UI" panose="020B0604030504040204" pitchFamily="50" charset="-128"/>
              </a:defRPr>
            </a:lvl4pPr>
            <a:lvl5pPr marL="1828800" indent="0" algn="l">
              <a:buNone/>
              <a:defRPr sz="1600">
                <a:solidFill>
                  <a:schemeClr val="tx2"/>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CD8458DC-876E-488A-944B-22A18113BE07}"/>
              </a:ext>
            </a:extLst>
          </p:cNvPr>
          <p:cNvSpPr>
            <a:spLocks noGrp="1"/>
          </p:cNvSpPr>
          <p:nvPr>
            <p:ph type="dt" sz="half" idx="10"/>
          </p:nvPr>
        </p:nvSpPr>
        <p:spPr>
          <a:xfrm>
            <a:off x="381000" y="6356350"/>
            <a:ext cx="2743200" cy="365125"/>
          </a:xfrm>
        </p:spPr>
        <p:txBody>
          <a:bodyPr rtlCol="0"/>
          <a:lstStyle>
            <a:lvl1pPr>
              <a:defRPr>
                <a:latin typeface="Meiryo UI" panose="020B0604030504040204" pitchFamily="50" charset="-128"/>
                <a:ea typeface="Meiryo UI" panose="020B0604030504040204" pitchFamily="50" charset="-128"/>
              </a:defRPr>
            </a:lvl1pPr>
          </a:lstStyle>
          <a:p>
            <a:r>
              <a:rPr lang="en-US" altLang="ja-JP"/>
              <a:t>20XX</a:t>
            </a:r>
            <a:endParaRPr lang="ja-JP" altLang="en-US">
              <a:latin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5D8DA1A0-979E-4983-A719-E249D39F2257}"/>
              </a:ext>
            </a:extLst>
          </p:cNvPr>
          <p:cNvSpPr>
            <a:spLocks noGrp="1"/>
          </p:cNvSpPr>
          <p:nvPr>
            <p:ph type="ftr" sz="quarter" idx="11"/>
          </p:nvPr>
        </p:nvSpPr>
        <p:spPr>
          <a:xfrm>
            <a:off x="4038600" y="6356350"/>
            <a:ext cx="4114800" cy="365125"/>
          </a:xfrm>
        </p:spPr>
        <p:txBody>
          <a:bodyPr rtlCol="0"/>
          <a:lstStyle>
            <a:lvl1pPr>
              <a:defRPr>
                <a:latin typeface="Meiryo UI" panose="020B0604030504040204" pitchFamily="50" charset="-128"/>
                <a:ea typeface="Meiryo UI" panose="020B0604030504040204" pitchFamily="50" charset="-128"/>
              </a:defRPr>
            </a:lvl1pPr>
          </a:lstStyle>
          <a:p>
            <a:r>
              <a:rPr lang="ja-JP" altLang="en-US"/>
              <a:t>プレゼンテーションのタイトル</a:t>
            </a:r>
            <a:endParaRPr lang="ja-JP" altLang="en-US">
              <a:latin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E1C9D0CB-E1A8-47F0-B2C6-6F370F7EC383}"/>
              </a:ext>
            </a:extLst>
          </p:cNvPr>
          <p:cNvSpPr>
            <a:spLocks noGrp="1"/>
          </p:cNvSpPr>
          <p:nvPr>
            <p:ph type="sldNum" sz="quarter" idx="12"/>
          </p:nvPr>
        </p:nvSpPr>
        <p:spPr>
          <a:xfrm>
            <a:off x="10713308" y="6356350"/>
            <a:ext cx="1097692" cy="365125"/>
          </a:xfrm>
        </p:spPr>
        <p:txBody>
          <a:bodyPr rtlCol="0"/>
          <a:lstStyle>
            <a:lvl1pPr>
              <a:defRPr>
                <a:latin typeface="Meiryo UI" panose="020B0604030504040204" pitchFamily="50" charset="-128"/>
                <a:ea typeface="Meiryo UI" panose="020B0604030504040204" pitchFamily="50" charset="-128"/>
              </a:defRPr>
            </a:lvl1pPr>
          </a:lstStyle>
          <a:p>
            <a:fld id="{294A09A9-5501-47C1-A89A-A340965A2BE2}" type="slidenum">
              <a:rPr lang="en-US" altLang="ja-JP" smtClean="0"/>
              <a:pPr/>
              <a:t>‹#›</a:t>
            </a:fld>
            <a:endParaRPr lang="ja-JP" altLang="en-US">
              <a:latin typeface="Meiryo UI" panose="020B0604030504040204" pitchFamily="50" charset="-128"/>
            </a:endParaRPr>
          </a:p>
        </p:txBody>
      </p:sp>
    </p:spTree>
    <p:extLst>
      <p:ext uri="{BB962C8B-B14F-4D97-AF65-F5344CB8AC3E}">
        <p14:creationId xmlns:p14="http://schemas.microsoft.com/office/powerpoint/2010/main" val="3094078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セクション ヘッダー">
    <p:spTree>
      <p:nvGrpSpPr>
        <p:cNvPr id="1" name=""/>
        <p:cNvGrpSpPr/>
        <p:nvPr/>
      </p:nvGrpSpPr>
      <p:grpSpPr>
        <a:xfrm>
          <a:off x="0" y="0"/>
          <a:ext cx="0" cy="0"/>
          <a:chOff x="0" y="0"/>
          <a:chExt cx="0" cy="0"/>
        </a:xfrm>
      </p:grpSpPr>
      <p:sp>
        <p:nvSpPr>
          <p:cNvPr id="5" name="図プレースホルダー 4">
            <a:extLst>
              <a:ext uri="{FF2B5EF4-FFF2-40B4-BE49-F238E27FC236}">
                <a16:creationId xmlns:a16="http://schemas.microsoft.com/office/drawing/2014/main" id="{BF0C0123-3B3C-46FD-A0A1-ADA5035076E7}"/>
              </a:ext>
            </a:extLst>
          </p:cNvPr>
          <p:cNvSpPr>
            <a:spLocks noGrp="1"/>
          </p:cNvSpPr>
          <p:nvPr>
            <p:ph type="pic" sz="quarter" idx="10"/>
          </p:nvPr>
        </p:nvSpPr>
        <p:spPr>
          <a:xfrm>
            <a:off x="0" y="0"/>
            <a:ext cx="12192000" cy="2945761"/>
          </a:xfrm>
        </p:spPr>
        <p:txBody>
          <a:bodyPr rtlCol="0"/>
          <a:lstStyle/>
          <a:p>
            <a:pPr rtl="0"/>
            <a:r>
              <a:rPr lang="ja-JP" altLang="en-US" noProof="0"/>
              <a:t>アイコンをクリックして図を追加</a:t>
            </a:r>
          </a:p>
        </p:txBody>
      </p:sp>
      <p:sp>
        <p:nvSpPr>
          <p:cNvPr id="2" name="タイトル 1">
            <a:extLst>
              <a:ext uri="{FF2B5EF4-FFF2-40B4-BE49-F238E27FC236}">
                <a16:creationId xmlns:a16="http://schemas.microsoft.com/office/drawing/2014/main" id="{A2DFA2E8-50A1-4465-AC33-6FAC0E7736E9}"/>
              </a:ext>
            </a:extLst>
          </p:cNvPr>
          <p:cNvSpPr>
            <a:spLocks noGrp="1"/>
          </p:cNvSpPr>
          <p:nvPr>
            <p:ph type="title"/>
          </p:nvPr>
        </p:nvSpPr>
        <p:spPr>
          <a:xfrm>
            <a:off x="1" y="2631132"/>
            <a:ext cx="11118272" cy="1662546"/>
          </a:xfrm>
          <a:solidFill>
            <a:schemeClr val="tx1">
              <a:alpha val="89000"/>
            </a:schemeClr>
          </a:solidFill>
        </p:spPr>
        <p:txBody>
          <a:bodyPr lIns="914400" rtlCol="0" anchor="ctr" anchorCtr="0"/>
          <a:lstStyle>
            <a:lvl1pPr>
              <a:defRPr sz="6000">
                <a:solidFill>
                  <a:schemeClr val="bg1"/>
                </a:solidFill>
                <a:latin typeface="+mj-lt"/>
              </a:defRPr>
            </a:lvl1p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2E65DE34-CDB7-41F7-A95A-592B99558C69}"/>
              </a:ext>
            </a:extLst>
          </p:cNvPr>
          <p:cNvSpPr>
            <a:spLocks noGrp="1"/>
          </p:cNvSpPr>
          <p:nvPr>
            <p:ph type="body" idx="1" hasCustomPrompt="1"/>
          </p:nvPr>
        </p:nvSpPr>
        <p:spPr>
          <a:xfrm>
            <a:off x="838200" y="4593635"/>
            <a:ext cx="9926782" cy="1662546"/>
          </a:xfrm>
        </p:spPr>
        <p:txBody>
          <a:bodyPr rtlCol="0"/>
          <a:lstStyle>
            <a:lvl1pPr marL="0" indent="0">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a:t>クリックしてマスター テキストのスタイルを編集</a:t>
            </a:r>
          </a:p>
        </p:txBody>
      </p:sp>
      <p:cxnSp>
        <p:nvCxnSpPr>
          <p:cNvPr id="10" name="直線​​コネクタ(S) 9">
            <a:extLst>
              <a:ext uri="{FF2B5EF4-FFF2-40B4-BE49-F238E27FC236}">
                <a16:creationId xmlns:a16="http://schemas.microsoft.com/office/drawing/2014/main" id="{6E747029-9859-DC45-9A77-7E1D4D104189}"/>
              </a:ext>
            </a:extLst>
          </p:cNvPr>
          <p:cNvCxnSpPr>
            <a:cxnSpLocks/>
          </p:cNvCxnSpPr>
          <p:nvPr userDrawn="1"/>
        </p:nvCxnSpPr>
        <p:spPr>
          <a:xfrm>
            <a:off x="7605486" y="6256186"/>
            <a:ext cx="45865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日付プレースホルダー 3">
            <a:extLst>
              <a:ext uri="{FF2B5EF4-FFF2-40B4-BE49-F238E27FC236}">
                <a16:creationId xmlns:a16="http://schemas.microsoft.com/office/drawing/2014/main" id="{96DEBBF3-C67B-47A9-B715-36E7E467ECA6}"/>
              </a:ext>
            </a:extLst>
          </p:cNvPr>
          <p:cNvSpPr>
            <a:spLocks noGrp="1"/>
          </p:cNvSpPr>
          <p:nvPr>
            <p:ph type="dt" sz="half" idx="11"/>
          </p:nvPr>
        </p:nvSpPr>
        <p:spPr>
          <a:xfrm>
            <a:off x="381000" y="6356350"/>
            <a:ext cx="2743200" cy="365125"/>
          </a:xfrm>
        </p:spPr>
        <p:txBody>
          <a:bodyPr rtlCol="0"/>
          <a:lstStyle/>
          <a:p>
            <a:pPr rtl="0"/>
            <a:r>
              <a:rPr lang="en-US" altLang="ja-JP" noProof="0"/>
              <a:t>20XX</a:t>
            </a:r>
            <a:endParaRPr lang="ja-JP" altLang="en-US" noProof="0"/>
          </a:p>
        </p:txBody>
      </p:sp>
      <p:sp>
        <p:nvSpPr>
          <p:cNvPr id="7" name="フッター プレースホルダー 4">
            <a:extLst>
              <a:ext uri="{FF2B5EF4-FFF2-40B4-BE49-F238E27FC236}">
                <a16:creationId xmlns:a16="http://schemas.microsoft.com/office/drawing/2014/main" id="{E476355C-0230-4853-AF11-0A1B0AD8EB8D}"/>
              </a:ext>
            </a:extLst>
          </p:cNvPr>
          <p:cNvSpPr>
            <a:spLocks noGrp="1"/>
          </p:cNvSpPr>
          <p:nvPr>
            <p:ph type="ftr" sz="quarter" idx="12"/>
          </p:nvPr>
        </p:nvSpPr>
        <p:spPr>
          <a:xfrm>
            <a:off x="4038600" y="6356350"/>
            <a:ext cx="4114800" cy="365125"/>
          </a:xfrm>
        </p:spPr>
        <p:txBody>
          <a:bodyPr rtlCol="0"/>
          <a:lstStyle/>
          <a:p>
            <a:pPr rtl="0"/>
            <a:r>
              <a:rPr lang="ja-JP" altLang="en-US" noProof="0"/>
              <a:t>プレゼンテーションのタイトル</a:t>
            </a:r>
          </a:p>
        </p:txBody>
      </p:sp>
      <p:sp>
        <p:nvSpPr>
          <p:cNvPr id="8" name="スライド番号プレースホルダー 5">
            <a:extLst>
              <a:ext uri="{FF2B5EF4-FFF2-40B4-BE49-F238E27FC236}">
                <a16:creationId xmlns:a16="http://schemas.microsoft.com/office/drawing/2014/main" id="{D0A15523-9DC0-4DB6-AAB5-709BE171FB04}"/>
              </a:ext>
            </a:extLst>
          </p:cNvPr>
          <p:cNvSpPr>
            <a:spLocks noGrp="1"/>
          </p:cNvSpPr>
          <p:nvPr>
            <p:ph type="sldNum" sz="quarter" idx="13"/>
          </p:nvPr>
        </p:nvSpPr>
        <p:spPr>
          <a:xfrm>
            <a:off x="10713308" y="6356350"/>
            <a:ext cx="1097692" cy="365125"/>
          </a:xfrm>
        </p:spPr>
        <p:txBody>
          <a:bodyPr rtlCol="0"/>
          <a:lstStyle/>
          <a:p>
            <a:pPr rtl="0"/>
            <a:fld id="{294A09A9-5501-47C1-A89A-A340965A2BE2}" type="slidenum">
              <a:rPr lang="en-US" altLang="ja-JP" noProof="0" smtClean="0"/>
              <a:t>‹#›</a:t>
            </a:fld>
            <a:endParaRPr lang="ja-JP" altLang="en-US" noProof="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セクション ヘッダー 2">
    <p:spTree>
      <p:nvGrpSpPr>
        <p:cNvPr id="1" name=""/>
        <p:cNvGrpSpPr/>
        <p:nvPr/>
      </p:nvGrpSpPr>
      <p:grpSpPr>
        <a:xfrm>
          <a:off x="0" y="0"/>
          <a:ext cx="0" cy="0"/>
          <a:chOff x="0" y="0"/>
          <a:chExt cx="0" cy="0"/>
        </a:xfrm>
      </p:grpSpPr>
      <p:sp>
        <p:nvSpPr>
          <p:cNvPr id="7" name="図プレースホルダー 6">
            <a:extLst>
              <a:ext uri="{FF2B5EF4-FFF2-40B4-BE49-F238E27FC236}">
                <a16:creationId xmlns:a16="http://schemas.microsoft.com/office/drawing/2014/main" id="{A182AD2A-0ECB-4BEA-B4FC-8A8041F4FF18}"/>
              </a:ext>
            </a:extLst>
          </p:cNvPr>
          <p:cNvSpPr>
            <a:spLocks noGrp="1"/>
          </p:cNvSpPr>
          <p:nvPr>
            <p:ph type="pic" sz="quarter" idx="10"/>
          </p:nvPr>
        </p:nvSpPr>
        <p:spPr>
          <a:xfrm>
            <a:off x="0" y="3912238"/>
            <a:ext cx="12199673" cy="2945761"/>
          </a:xfrm>
        </p:spPr>
        <p:txBody>
          <a:bodyPr rtlCol="0"/>
          <a:lstStyle/>
          <a:p>
            <a:pPr rtl="0"/>
            <a:r>
              <a:rPr lang="ja-JP" altLang="en-US" noProof="0"/>
              <a:t>アイコンをクリックして図を追加</a:t>
            </a:r>
          </a:p>
        </p:txBody>
      </p:sp>
      <p:sp>
        <p:nvSpPr>
          <p:cNvPr id="2" name="タイトル 1">
            <a:extLst>
              <a:ext uri="{FF2B5EF4-FFF2-40B4-BE49-F238E27FC236}">
                <a16:creationId xmlns:a16="http://schemas.microsoft.com/office/drawing/2014/main" id="{A2DFA2E8-50A1-4465-AC33-6FAC0E7736E9}"/>
              </a:ext>
            </a:extLst>
          </p:cNvPr>
          <p:cNvSpPr>
            <a:spLocks noGrp="1"/>
          </p:cNvSpPr>
          <p:nvPr>
            <p:ph type="title"/>
          </p:nvPr>
        </p:nvSpPr>
        <p:spPr>
          <a:xfrm>
            <a:off x="831850" y="676650"/>
            <a:ext cx="10515600" cy="1252163"/>
          </a:xfrm>
        </p:spPr>
        <p:txBody>
          <a:bodyPr rtlCol="0" anchor="ctr" anchorCtr="0"/>
          <a:lstStyle>
            <a:lvl1pPr>
              <a:defRPr sz="6000">
                <a:solidFill>
                  <a:schemeClr val="tx1"/>
                </a:solidFill>
                <a:latin typeface="+mj-lt"/>
              </a:defRPr>
            </a:lvl1p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2E65DE34-CDB7-41F7-A95A-592B99558C69}"/>
              </a:ext>
            </a:extLst>
          </p:cNvPr>
          <p:cNvSpPr>
            <a:spLocks noGrp="1"/>
          </p:cNvSpPr>
          <p:nvPr>
            <p:ph type="body" idx="1" hasCustomPrompt="1"/>
          </p:nvPr>
        </p:nvSpPr>
        <p:spPr>
          <a:xfrm>
            <a:off x="831850" y="1928813"/>
            <a:ext cx="10515600" cy="1645660"/>
          </a:xfrm>
        </p:spPr>
        <p:txBody>
          <a:bodyPr rtlCol="0"/>
          <a:lstStyle>
            <a:lvl1pPr marL="0" indent="0">
              <a:lnSpc>
                <a:spcPct val="100000"/>
              </a:lnSpc>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a:t>クリックしてマスター テキストのスタイルを編集</a:t>
            </a:r>
          </a:p>
        </p:txBody>
      </p:sp>
      <p:cxnSp>
        <p:nvCxnSpPr>
          <p:cNvPr id="6" name="直線​​コネクタ(S) 5">
            <a:extLst>
              <a:ext uri="{FF2B5EF4-FFF2-40B4-BE49-F238E27FC236}">
                <a16:creationId xmlns:a16="http://schemas.microsoft.com/office/drawing/2014/main" id="{96333DBA-ED5F-B346-8E4B-C25112DBA651}"/>
              </a:ext>
            </a:extLst>
          </p:cNvPr>
          <p:cNvCxnSpPr>
            <a:cxnSpLocks/>
          </p:cNvCxnSpPr>
          <p:nvPr userDrawn="1"/>
        </p:nvCxnSpPr>
        <p:spPr>
          <a:xfrm rot="16200000">
            <a:off x="10505786" y="-1017238"/>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日付プレースホルダー 3">
            <a:extLst>
              <a:ext uri="{FF2B5EF4-FFF2-40B4-BE49-F238E27FC236}">
                <a16:creationId xmlns:a16="http://schemas.microsoft.com/office/drawing/2014/main" id="{8D41C68D-A186-4D75-82A5-8C2768B18462}"/>
              </a:ext>
            </a:extLst>
          </p:cNvPr>
          <p:cNvSpPr>
            <a:spLocks noGrp="1"/>
          </p:cNvSpPr>
          <p:nvPr>
            <p:ph type="dt" sz="half" idx="11"/>
          </p:nvPr>
        </p:nvSpPr>
        <p:spPr>
          <a:xfrm>
            <a:off x="381000" y="6356350"/>
            <a:ext cx="2743200" cy="365125"/>
          </a:xfrm>
        </p:spPr>
        <p:txBody>
          <a:bodyPr rtlCol="0"/>
          <a:lstStyle>
            <a:lvl1pPr>
              <a:defRPr>
                <a:solidFill>
                  <a:schemeClr val="bg1"/>
                </a:solidFill>
              </a:defRPr>
            </a:lvl1pPr>
          </a:lstStyle>
          <a:p>
            <a:pPr rtl="0"/>
            <a:r>
              <a:rPr lang="en-US" altLang="ja-JP" noProof="0"/>
              <a:t>20XX</a:t>
            </a:r>
            <a:endParaRPr lang="ja-JP" altLang="en-US" noProof="0"/>
          </a:p>
        </p:txBody>
      </p:sp>
      <p:sp>
        <p:nvSpPr>
          <p:cNvPr id="9" name="フッター プレースホルダー 6">
            <a:extLst>
              <a:ext uri="{FF2B5EF4-FFF2-40B4-BE49-F238E27FC236}">
                <a16:creationId xmlns:a16="http://schemas.microsoft.com/office/drawing/2014/main" id="{88CEBD28-6BC1-4BA2-9AB9-287381DFB668}"/>
              </a:ext>
            </a:extLst>
          </p:cNvPr>
          <p:cNvSpPr>
            <a:spLocks noGrp="1"/>
          </p:cNvSpPr>
          <p:nvPr>
            <p:ph type="ftr" sz="quarter" idx="12"/>
          </p:nvPr>
        </p:nvSpPr>
        <p:spPr>
          <a:xfrm>
            <a:off x="4038600" y="6356350"/>
            <a:ext cx="4114800" cy="365125"/>
          </a:xfrm>
        </p:spPr>
        <p:txBody>
          <a:bodyPr rtlCol="0"/>
          <a:lstStyle>
            <a:lvl1pPr>
              <a:defRPr>
                <a:solidFill>
                  <a:schemeClr val="bg1"/>
                </a:solidFill>
              </a:defRPr>
            </a:lvl1pPr>
          </a:lstStyle>
          <a:p>
            <a:pPr rtl="0"/>
            <a:r>
              <a:rPr lang="ja-JP" altLang="en-US" noProof="0"/>
              <a:t>プレゼンテーションのタイトル</a:t>
            </a:r>
          </a:p>
        </p:txBody>
      </p:sp>
      <p:sp>
        <p:nvSpPr>
          <p:cNvPr id="10" name="スライド番号プレースホルダー 7">
            <a:extLst>
              <a:ext uri="{FF2B5EF4-FFF2-40B4-BE49-F238E27FC236}">
                <a16:creationId xmlns:a16="http://schemas.microsoft.com/office/drawing/2014/main" id="{F89D9479-2604-412D-9703-94A042E59FB4}"/>
              </a:ext>
            </a:extLst>
          </p:cNvPr>
          <p:cNvSpPr>
            <a:spLocks noGrp="1"/>
          </p:cNvSpPr>
          <p:nvPr>
            <p:ph type="sldNum" sz="quarter" idx="13"/>
          </p:nvPr>
        </p:nvSpPr>
        <p:spPr>
          <a:xfrm>
            <a:off x="10713308" y="6356350"/>
            <a:ext cx="1097692" cy="365125"/>
          </a:xfrm>
        </p:spPr>
        <p:txBody>
          <a:bodyPr rtlCol="0"/>
          <a:lstStyle>
            <a:lvl1pPr>
              <a:defRPr>
                <a:solidFill>
                  <a:schemeClr val="bg1"/>
                </a:solidFill>
              </a:defRPr>
            </a:lvl1pPr>
          </a:lstStyle>
          <a:p>
            <a:pPr rtl="0"/>
            <a:fld id="{294A09A9-5501-47C1-A89A-A340965A2BE2}" type="slidenum">
              <a:rPr lang="en-US" altLang="ja-JP" noProof="0" smtClean="0"/>
              <a:pPr/>
              <a:t>‹#›</a:t>
            </a:fld>
            <a:endParaRPr lang="ja-JP" altLang="en-US" noProof="0"/>
          </a:p>
        </p:txBody>
      </p:sp>
    </p:spTree>
    <p:extLst>
      <p:ext uri="{BB962C8B-B14F-4D97-AF65-F5344CB8AC3E}">
        <p14:creationId xmlns:p14="http://schemas.microsoft.com/office/powerpoint/2010/main" val="2036792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2F7D74-558F-4816-9367-4004FFA2B6A4}"/>
              </a:ext>
            </a:extLst>
          </p:cNvPr>
          <p:cNvSpPr>
            <a:spLocks noGrp="1"/>
          </p:cNvSpPr>
          <p:nvPr>
            <p:ph type="title" hasCustomPrompt="1"/>
          </p:nvPr>
        </p:nvSpPr>
        <p:spPr>
          <a:xfrm>
            <a:off x="7435119" y="3846786"/>
            <a:ext cx="4137288" cy="2253977"/>
          </a:xfrm>
        </p:spPr>
        <p:txBody>
          <a:bodyPr rtlCol="0" anchor="t" anchorCtr="0">
            <a:noAutofit/>
          </a:bodyPr>
          <a:lstStyle>
            <a:lvl1pPr>
              <a:defRPr sz="6000">
                <a:latin typeface="+mj-lt"/>
              </a:defRPr>
            </a:lvl1pPr>
          </a:lstStyle>
          <a:p>
            <a:pPr rtl="0"/>
            <a:r>
              <a:rPr lang="ja-JP" altLang="en-US" noProof="0"/>
              <a:t>クリックしてマスターを編集 </a:t>
            </a:r>
          </a:p>
        </p:txBody>
      </p:sp>
      <p:cxnSp>
        <p:nvCxnSpPr>
          <p:cNvPr id="10" name="直線​​コネクタ(S) 9">
            <a:extLst>
              <a:ext uri="{FF2B5EF4-FFF2-40B4-BE49-F238E27FC236}">
                <a16:creationId xmlns:a16="http://schemas.microsoft.com/office/drawing/2014/main" id="{AE083BCB-EF8C-3B45-B3E0-6094D68C1246}"/>
              </a:ext>
            </a:extLst>
          </p:cNvPr>
          <p:cNvCxnSpPr>
            <a:cxnSpLocks/>
          </p:cNvCxnSpPr>
          <p:nvPr userDrawn="1"/>
        </p:nvCxnSpPr>
        <p:spPr>
          <a:xfrm>
            <a:off x="7615000"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グラフ プレースホルダー 15">
            <a:extLst>
              <a:ext uri="{FF2B5EF4-FFF2-40B4-BE49-F238E27FC236}">
                <a16:creationId xmlns:a16="http://schemas.microsoft.com/office/drawing/2014/main" id="{575A85FE-F25A-AA48-9533-535C917EBFBE}"/>
              </a:ext>
            </a:extLst>
          </p:cNvPr>
          <p:cNvSpPr>
            <a:spLocks noGrp="1"/>
          </p:cNvSpPr>
          <p:nvPr>
            <p:ph type="chart" sz="quarter" idx="14"/>
          </p:nvPr>
        </p:nvSpPr>
        <p:spPr>
          <a:xfrm>
            <a:off x="374650" y="173736"/>
            <a:ext cx="6761163" cy="5740400"/>
          </a:xfrm>
        </p:spPr>
        <p:txBody>
          <a:bodyPr rtlCol="0"/>
          <a:lstStyle>
            <a:lvl1pPr>
              <a:defRPr>
                <a:latin typeface="+mn-lt"/>
              </a:defRPr>
            </a:lvl1pPr>
          </a:lstStyle>
          <a:p>
            <a:pPr rtl="0"/>
            <a:r>
              <a:rPr lang="ja-JP" altLang="en-US" noProof="0"/>
              <a:t>グラフを追加</a:t>
            </a:r>
          </a:p>
        </p:txBody>
      </p:sp>
      <p:sp>
        <p:nvSpPr>
          <p:cNvPr id="5" name="日付プレースホルダー 2">
            <a:extLst>
              <a:ext uri="{FF2B5EF4-FFF2-40B4-BE49-F238E27FC236}">
                <a16:creationId xmlns:a16="http://schemas.microsoft.com/office/drawing/2014/main" id="{22378FC3-0625-417F-9504-AB7309504767}"/>
              </a:ext>
            </a:extLst>
          </p:cNvPr>
          <p:cNvSpPr>
            <a:spLocks noGrp="1"/>
          </p:cNvSpPr>
          <p:nvPr>
            <p:ph type="dt" sz="half" idx="15"/>
          </p:nvPr>
        </p:nvSpPr>
        <p:spPr>
          <a:xfrm>
            <a:off x="381000" y="6356350"/>
            <a:ext cx="2743200" cy="365125"/>
          </a:xfrm>
        </p:spPr>
        <p:txBody>
          <a:bodyPr rtlCol="0"/>
          <a:lstStyle/>
          <a:p>
            <a:pPr rtl="0"/>
            <a:r>
              <a:rPr lang="en-US" altLang="ja-JP" noProof="0"/>
              <a:t>20XX</a:t>
            </a:r>
            <a:endParaRPr lang="ja-JP" altLang="en-US" noProof="0"/>
          </a:p>
        </p:txBody>
      </p:sp>
      <p:sp>
        <p:nvSpPr>
          <p:cNvPr id="6" name="フッター プレースホルダー 3">
            <a:extLst>
              <a:ext uri="{FF2B5EF4-FFF2-40B4-BE49-F238E27FC236}">
                <a16:creationId xmlns:a16="http://schemas.microsoft.com/office/drawing/2014/main" id="{BF811660-F20D-49FF-9445-C36E49BD31DE}"/>
              </a:ext>
            </a:extLst>
          </p:cNvPr>
          <p:cNvSpPr>
            <a:spLocks noGrp="1"/>
          </p:cNvSpPr>
          <p:nvPr>
            <p:ph type="ftr" sz="quarter" idx="16"/>
          </p:nvPr>
        </p:nvSpPr>
        <p:spPr>
          <a:xfrm>
            <a:off x="4038600" y="6356350"/>
            <a:ext cx="4114800" cy="365125"/>
          </a:xfrm>
        </p:spPr>
        <p:txBody>
          <a:bodyPr rtlCol="0"/>
          <a:lstStyle/>
          <a:p>
            <a:pPr rtl="0"/>
            <a:r>
              <a:rPr lang="ja-JP" altLang="en-US" noProof="0"/>
              <a:t>プレゼンテーションのタイトル</a:t>
            </a:r>
          </a:p>
        </p:txBody>
      </p:sp>
      <p:sp>
        <p:nvSpPr>
          <p:cNvPr id="7" name="スライド番号プレースホルダー 4">
            <a:extLst>
              <a:ext uri="{FF2B5EF4-FFF2-40B4-BE49-F238E27FC236}">
                <a16:creationId xmlns:a16="http://schemas.microsoft.com/office/drawing/2014/main" id="{9252CDD4-236D-4E0B-B7E5-1299FC84FC97}"/>
              </a:ext>
            </a:extLst>
          </p:cNvPr>
          <p:cNvSpPr>
            <a:spLocks noGrp="1"/>
          </p:cNvSpPr>
          <p:nvPr>
            <p:ph type="sldNum" sz="quarter" idx="17"/>
          </p:nvPr>
        </p:nvSpPr>
        <p:spPr>
          <a:xfrm>
            <a:off x="10713308" y="6356350"/>
            <a:ext cx="1097692" cy="365125"/>
          </a:xfrm>
        </p:spPr>
        <p:txBody>
          <a:bodyPr rtlCol="0"/>
          <a:lstStyle/>
          <a:p>
            <a:pPr rtl="0"/>
            <a:fld id="{294A09A9-5501-47C1-A89A-A340965A2BE2}" type="slidenum">
              <a:rPr lang="en-US" altLang="ja-JP" noProof="0" smtClean="0"/>
              <a:pPr/>
              <a:t>‹#›</a:t>
            </a:fld>
            <a:endParaRPr lang="ja-JP" altLang="en-US" noProof="0"/>
          </a:p>
        </p:txBody>
      </p:sp>
    </p:spTree>
    <p:extLst>
      <p:ext uri="{BB962C8B-B14F-4D97-AF65-F5344CB8AC3E}">
        <p14:creationId xmlns:p14="http://schemas.microsoft.com/office/powerpoint/2010/main" val="3010694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枚の写真">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2F7D74-558F-4816-9367-4004FFA2B6A4}"/>
              </a:ext>
            </a:extLst>
          </p:cNvPr>
          <p:cNvSpPr>
            <a:spLocks noGrp="1"/>
          </p:cNvSpPr>
          <p:nvPr>
            <p:ph type="title" hasCustomPrompt="1"/>
          </p:nvPr>
        </p:nvSpPr>
        <p:spPr>
          <a:xfrm>
            <a:off x="502303" y="3663846"/>
            <a:ext cx="4385565" cy="2235016"/>
          </a:xfrm>
        </p:spPr>
        <p:txBody>
          <a:bodyPr rtlCol="0" anchor="t" anchorCtr="0">
            <a:normAutofit/>
          </a:bodyPr>
          <a:lstStyle>
            <a:lvl1pPr algn="l">
              <a:defRPr sz="5400">
                <a:latin typeface="Meiryo UI" panose="020B0604030504040204" pitchFamily="50" charset="-128"/>
                <a:ea typeface="Meiryo UI" panose="020B0604030504040204" pitchFamily="50" charset="-128"/>
              </a:defRPr>
            </a:lvl1pPr>
          </a:lstStyle>
          <a:p>
            <a:pPr rtl="0"/>
            <a:r>
              <a:rPr lang="ja-JP" altLang="en-US" noProof="0"/>
              <a:t>クリックしてマスターを編集 </a:t>
            </a:r>
          </a:p>
        </p:txBody>
      </p:sp>
      <p:cxnSp>
        <p:nvCxnSpPr>
          <p:cNvPr id="10" name="直線​​コネクタ(S) 9">
            <a:extLst>
              <a:ext uri="{FF2B5EF4-FFF2-40B4-BE49-F238E27FC236}">
                <a16:creationId xmlns:a16="http://schemas.microsoft.com/office/drawing/2014/main" id="{AE083BCB-EF8C-3B45-B3E0-6094D68C1246}"/>
              </a:ext>
            </a:extLst>
          </p:cNvPr>
          <p:cNvCxnSpPr>
            <a:cxnSpLocks/>
          </p:cNvCxnSpPr>
          <p:nvPr userDrawn="1"/>
        </p:nvCxnSpPr>
        <p:spPr>
          <a:xfrm>
            <a:off x="4523214"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テキスト プレースホルダー 12">
            <a:extLst>
              <a:ext uri="{FF2B5EF4-FFF2-40B4-BE49-F238E27FC236}">
                <a16:creationId xmlns:a16="http://schemas.microsoft.com/office/drawing/2014/main" id="{B039E4E5-7FFE-CC4B-8842-71AE4FA8604C}"/>
              </a:ext>
            </a:extLst>
          </p:cNvPr>
          <p:cNvSpPr>
            <a:spLocks noGrp="1"/>
          </p:cNvSpPr>
          <p:nvPr>
            <p:ph type="body" sz="quarter" idx="13" hasCustomPrompt="1"/>
          </p:nvPr>
        </p:nvSpPr>
        <p:spPr>
          <a:xfrm>
            <a:off x="5789850" y="3667020"/>
            <a:ext cx="5564845" cy="2235016"/>
          </a:xfrm>
        </p:spPr>
        <p:txBody>
          <a:bodyPr rtlCol="0">
            <a:noAutofit/>
          </a:bodyPr>
          <a:lstStyle>
            <a:lvl1pPr marL="0" indent="0">
              <a:buNone/>
              <a:defRPr sz="240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2"/>
                </a:solidFill>
                <a:latin typeface="Meiryo UI" panose="020B0604030504040204" pitchFamily="50" charset="-128"/>
                <a:ea typeface="Meiryo UI" panose="020B0604030504040204" pitchFamily="50" charset="-128"/>
              </a:defRPr>
            </a:lvl2pPr>
            <a:lvl3pPr marL="914400" indent="0">
              <a:buNone/>
              <a:defRPr sz="1800">
                <a:solidFill>
                  <a:schemeClr val="tx2"/>
                </a:solidFill>
                <a:latin typeface="Meiryo UI" panose="020B0604030504040204" pitchFamily="50" charset="-128"/>
                <a:ea typeface="Meiryo UI" panose="020B0604030504040204" pitchFamily="50" charset="-128"/>
              </a:defRPr>
            </a:lvl3pPr>
            <a:lvl4pPr marL="1371600" indent="0">
              <a:buNone/>
              <a:defRPr sz="1600">
                <a:solidFill>
                  <a:schemeClr val="tx2"/>
                </a:solidFill>
                <a:latin typeface="Meiryo UI" panose="020B0604030504040204" pitchFamily="50" charset="-128"/>
                <a:ea typeface="Meiryo UI" panose="020B0604030504040204" pitchFamily="50" charset="-128"/>
              </a:defRPr>
            </a:lvl4pPr>
            <a:lvl5pPr marL="1828800" indent="0">
              <a:buNone/>
              <a:defRPr sz="1600">
                <a:solidFill>
                  <a:schemeClr val="tx2"/>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図プレースホルダー 3">
            <a:extLst>
              <a:ext uri="{FF2B5EF4-FFF2-40B4-BE49-F238E27FC236}">
                <a16:creationId xmlns:a16="http://schemas.microsoft.com/office/drawing/2014/main" id="{130245D5-FEED-9942-BB36-B4B0944B9E5A}"/>
              </a:ext>
            </a:extLst>
          </p:cNvPr>
          <p:cNvSpPr>
            <a:spLocks noGrp="1"/>
          </p:cNvSpPr>
          <p:nvPr>
            <p:ph type="pic" sz="quarter" idx="14"/>
          </p:nvPr>
        </p:nvSpPr>
        <p:spPr>
          <a:xfrm>
            <a:off x="5789613" y="549275"/>
            <a:ext cx="2555875" cy="2838450"/>
          </a:xfrm>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11" name="図プレースホルダー 3">
            <a:extLst>
              <a:ext uri="{FF2B5EF4-FFF2-40B4-BE49-F238E27FC236}">
                <a16:creationId xmlns:a16="http://schemas.microsoft.com/office/drawing/2014/main" id="{5EE6AB47-FCD9-0E4A-8E1D-B4C8D134BB3C}"/>
              </a:ext>
            </a:extLst>
          </p:cNvPr>
          <p:cNvSpPr>
            <a:spLocks noGrp="1"/>
          </p:cNvSpPr>
          <p:nvPr>
            <p:ph type="pic" sz="quarter" idx="15"/>
          </p:nvPr>
        </p:nvSpPr>
        <p:spPr>
          <a:xfrm>
            <a:off x="8798820" y="549275"/>
            <a:ext cx="2555875" cy="2838450"/>
          </a:xfrm>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12" name="長方形 11">
            <a:extLst>
              <a:ext uri="{FF2B5EF4-FFF2-40B4-BE49-F238E27FC236}">
                <a16:creationId xmlns:a16="http://schemas.microsoft.com/office/drawing/2014/main" id="{0D878389-B981-B246-9A16-3137079B452D}"/>
              </a:ext>
            </a:extLst>
          </p:cNvPr>
          <p:cNvSpPr/>
          <p:nvPr userDrawn="1"/>
        </p:nvSpPr>
        <p:spPr>
          <a:xfrm>
            <a:off x="0" y="6174931"/>
            <a:ext cx="12192000" cy="68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8" name="日付プレースホルダー 2">
            <a:extLst>
              <a:ext uri="{FF2B5EF4-FFF2-40B4-BE49-F238E27FC236}">
                <a16:creationId xmlns:a16="http://schemas.microsoft.com/office/drawing/2014/main" id="{2B04B165-7AD0-4017-991A-53D3876388E7}"/>
              </a:ext>
            </a:extLst>
          </p:cNvPr>
          <p:cNvSpPr>
            <a:spLocks noGrp="1"/>
          </p:cNvSpPr>
          <p:nvPr>
            <p:ph type="dt" sz="half" idx="16"/>
          </p:nvPr>
        </p:nvSpPr>
        <p:spPr>
          <a:xfrm>
            <a:off x="381000" y="6356350"/>
            <a:ext cx="27432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a:t>20XX</a:t>
            </a:r>
            <a:endParaRPr lang="ja-JP" altLang="en-US"/>
          </a:p>
        </p:txBody>
      </p:sp>
      <p:sp>
        <p:nvSpPr>
          <p:cNvPr id="9" name="フッター プレースホルダー 4">
            <a:extLst>
              <a:ext uri="{FF2B5EF4-FFF2-40B4-BE49-F238E27FC236}">
                <a16:creationId xmlns:a16="http://schemas.microsoft.com/office/drawing/2014/main" id="{6DF0ACE5-9E0A-47E1-A9C1-193F90792C7E}"/>
              </a:ext>
            </a:extLst>
          </p:cNvPr>
          <p:cNvSpPr>
            <a:spLocks noGrp="1"/>
          </p:cNvSpPr>
          <p:nvPr>
            <p:ph type="ftr" sz="quarter" idx="17"/>
          </p:nvPr>
        </p:nvSpPr>
        <p:spPr>
          <a:xfrm>
            <a:off x="4038600" y="6356350"/>
            <a:ext cx="41148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ja-JP" altLang="en-US"/>
              <a:t>プレゼンテーションのタイトル</a:t>
            </a:r>
          </a:p>
        </p:txBody>
      </p:sp>
      <p:sp>
        <p:nvSpPr>
          <p:cNvPr id="14" name="スライド番号プレースホルダー 5">
            <a:extLst>
              <a:ext uri="{FF2B5EF4-FFF2-40B4-BE49-F238E27FC236}">
                <a16:creationId xmlns:a16="http://schemas.microsoft.com/office/drawing/2014/main" id="{B5A32872-1E9F-499E-A0E5-E25A255707F1}"/>
              </a:ext>
            </a:extLst>
          </p:cNvPr>
          <p:cNvSpPr>
            <a:spLocks noGrp="1"/>
          </p:cNvSpPr>
          <p:nvPr>
            <p:ph type="sldNum" sz="quarter" idx="18"/>
          </p:nvPr>
        </p:nvSpPr>
        <p:spPr>
          <a:xfrm>
            <a:off x="10713308" y="6356350"/>
            <a:ext cx="1097692"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294A09A9-5501-47C1-A89A-A340965A2BE2}" type="slidenum">
              <a:rPr lang="en-US" altLang="ja-JP" smtClean="0"/>
              <a:pPr/>
              <a:t>‹#›</a:t>
            </a:fld>
            <a:endParaRPr lang="ja-JP" altLang="en-US"/>
          </a:p>
        </p:txBody>
      </p:sp>
    </p:spTree>
    <p:extLst>
      <p:ext uri="{BB962C8B-B14F-4D97-AF65-F5344CB8AC3E}">
        <p14:creationId xmlns:p14="http://schemas.microsoft.com/office/powerpoint/2010/main" val="1332282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8" y="2449822"/>
            <a:ext cx="4812867" cy="636261"/>
          </a:xfrm>
        </p:spPr>
        <p:txBody>
          <a:bodyPr rtlCol="0" anchor="b">
            <a:normAutofit/>
          </a:bodyPr>
          <a:lstStyle>
            <a:lvl1pPr marL="0" indent="0">
              <a:buNone/>
              <a:defRPr sz="2400" b="0" cap="all" baseline="0">
                <a:solidFill>
                  <a:schemeClr val="bg2"/>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4" name="コンテンツ プレースホルダー 3">
            <a:extLst>
              <a:ext uri="{FF2B5EF4-FFF2-40B4-BE49-F238E27FC236}">
                <a16:creationId xmlns:a16="http://schemas.microsoft.com/office/drawing/2014/main" id="{C752CCA9-53A3-4DA5-AD45-C2A2C12A3A6A}"/>
              </a:ext>
            </a:extLst>
          </p:cNvPr>
          <p:cNvSpPr>
            <a:spLocks noGrp="1"/>
          </p:cNvSpPr>
          <p:nvPr>
            <p:ph sz="half" idx="2" hasCustomPrompt="1"/>
          </p:nvPr>
        </p:nvSpPr>
        <p:spPr>
          <a:xfrm>
            <a:off x="839788" y="3152954"/>
            <a:ext cx="4812867" cy="2827182"/>
          </a:xfrm>
        </p:spPr>
        <p:txBody>
          <a:bodyPr rtlCol="0">
            <a:normAutofit/>
          </a:bodyPr>
          <a:lstStyle>
            <a:lvl1pPr marL="342900" indent="-342900">
              <a:lnSpc>
                <a:spcPct val="100000"/>
              </a:lnSpc>
              <a:buFont typeface="Arial" panose="020B0604020202020204" pitchFamily="34" charset="0"/>
              <a:buChar char="•"/>
              <a:defRPr sz="2000">
                <a:solidFill>
                  <a:schemeClr val="tx2"/>
                </a:solidFill>
                <a:latin typeface="Meiryo UI" panose="020B0604030504040204" pitchFamily="50" charset="-128"/>
                <a:ea typeface="Meiryo UI" panose="020B0604030504040204" pitchFamily="50" charset="-128"/>
              </a:defRPr>
            </a:lvl1pPr>
            <a:lvl2pPr marL="742950" indent="-285750">
              <a:lnSpc>
                <a:spcPct val="100000"/>
              </a:lnSpc>
              <a:buFont typeface="Arial" panose="020B0604020202020204" pitchFamily="34" charset="0"/>
              <a:buChar char="•"/>
              <a:defRPr sz="1800">
                <a:solidFill>
                  <a:schemeClr val="tx2"/>
                </a:solidFill>
                <a:latin typeface="Meiryo UI" panose="020B0604030504040204" pitchFamily="50" charset="-128"/>
                <a:ea typeface="Meiryo UI" panose="020B0604030504040204" pitchFamily="50" charset="-128"/>
              </a:defRPr>
            </a:lvl2pPr>
            <a:lvl3pPr marL="1200150" indent="-285750">
              <a:lnSpc>
                <a:spcPct val="100000"/>
              </a:lnSpc>
              <a:buFont typeface="Arial" panose="020B0604020202020204" pitchFamily="34" charset="0"/>
              <a:buChar char="•"/>
              <a:defRPr sz="1600">
                <a:solidFill>
                  <a:schemeClr val="tx2"/>
                </a:solidFill>
                <a:latin typeface="Meiryo UI" panose="020B0604030504040204" pitchFamily="50" charset="-128"/>
                <a:ea typeface="Meiryo UI" panose="020B0604030504040204" pitchFamily="50" charset="-128"/>
              </a:defRPr>
            </a:lvl3pPr>
            <a:lvl4pPr marL="1657350" indent="-285750">
              <a:lnSpc>
                <a:spcPct val="100000"/>
              </a:lnSpc>
              <a:buFont typeface="Arial" panose="020B0604020202020204" pitchFamily="34" charset="0"/>
              <a:buChar char="•"/>
              <a:defRPr sz="1400">
                <a:solidFill>
                  <a:schemeClr val="tx2"/>
                </a:solidFill>
                <a:latin typeface="Meiryo UI" panose="020B0604030504040204" pitchFamily="50" charset="-128"/>
                <a:ea typeface="Meiryo UI" panose="020B0604030504040204" pitchFamily="50" charset="-128"/>
              </a:defRPr>
            </a:lvl4pPr>
            <a:lvl5pPr marL="2114550" indent="-285750">
              <a:lnSpc>
                <a:spcPct val="100000"/>
              </a:lnSpc>
              <a:buFont typeface="Arial" panose="020B0604020202020204" pitchFamily="34" charset="0"/>
              <a:buChar char="•"/>
              <a:defRPr sz="1400">
                <a:solidFill>
                  <a:schemeClr val="tx2"/>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テキスト プレースホルダー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216563" y="2449822"/>
            <a:ext cx="5294154" cy="636261"/>
          </a:xfrm>
        </p:spPr>
        <p:txBody>
          <a:bodyPr rtlCol="0" anchor="b">
            <a:normAutofit/>
          </a:bodyPr>
          <a:lstStyle>
            <a:lvl1pPr marL="0" indent="0">
              <a:buNone/>
              <a:defRPr sz="2400" b="0" cap="all" baseline="0">
                <a:solidFill>
                  <a:schemeClr val="bg2"/>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6" name="コンテンツ プレースホルダー 5">
            <a:extLst>
              <a:ext uri="{FF2B5EF4-FFF2-40B4-BE49-F238E27FC236}">
                <a16:creationId xmlns:a16="http://schemas.microsoft.com/office/drawing/2014/main" id="{E2E342EE-68BB-484D-98C3-48A7847549D4}"/>
              </a:ext>
            </a:extLst>
          </p:cNvPr>
          <p:cNvSpPr>
            <a:spLocks noGrp="1"/>
          </p:cNvSpPr>
          <p:nvPr>
            <p:ph sz="quarter" idx="4" hasCustomPrompt="1"/>
          </p:nvPr>
        </p:nvSpPr>
        <p:spPr>
          <a:xfrm>
            <a:off x="6216563" y="3152954"/>
            <a:ext cx="5294154" cy="2827182"/>
          </a:xfrm>
        </p:spPr>
        <p:txBody>
          <a:bodyPr rtlCol="0">
            <a:normAutofit/>
          </a:bodyPr>
          <a:lstStyle>
            <a:lvl1pPr marL="342900" indent="-342900">
              <a:lnSpc>
                <a:spcPct val="100000"/>
              </a:lnSpc>
              <a:buFont typeface="Arial" panose="020B0604020202020204" pitchFamily="34" charset="0"/>
              <a:buChar char="•"/>
              <a:defRPr sz="2000">
                <a:solidFill>
                  <a:schemeClr val="tx2"/>
                </a:solidFill>
                <a:latin typeface="Meiryo UI" panose="020B0604030504040204" pitchFamily="50" charset="-128"/>
                <a:ea typeface="Meiryo UI" panose="020B0604030504040204" pitchFamily="50" charset="-128"/>
              </a:defRPr>
            </a:lvl1pPr>
            <a:lvl2pPr marL="742950" indent="-285750">
              <a:lnSpc>
                <a:spcPct val="100000"/>
              </a:lnSpc>
              <a:buFont typeface="Arial" panose="020B0604020202020204" pitchFamily="34" charset="0"/>
              <a:buChar char="•"/>
              <a:defRPr sz="1800">
                <a:solidFill>
                  <a:schemeClr val="tx2"/>
                </a:solidFill>
                <a:latin typeface="Meiryo UI" panose="020B0604030504040204" pitchFamily="50" charset="-128"/>
                <a:ea typeface="Meiryo UI" panose="020B0604030504040204" pitchFamily="50" charset="-128"/>
              </a:defRPr>
            </a:lvl2pPr>
            <a:lvl3pPr marL="1200150" indent="-285750">
              <a:lnSpc>
                <a:spcPct val="100000"/>
              </a:lnSpc>
              <a:buFont typeface="Arial" panose="020B0604020202020204" pitchFamily="34" charset="0"/>
              <a:buChar char="•"/>
              <a:defRPr sz="1600">
                <a:solidFill>
                  <a:schemeClr val="tx2"/>
                </a:solidFill>
                <a:latin typeface="Meiryo UI" panose="020B0604030504040204" pitchFamily="50" charset="-128"/>
                <a:ea typeface="Meiryo UI" panose="020B0604030504040204" pitchFamily="50" charset="-128"/>
              </a:defRPr>
            </a:lvl3pPr>
            <a:lvl4pPr marL="1657350" indent="-285750">
              <a:lnSpc>
                <a:spcPct val="100000"/>
              </a:lnSpc>
              <a:buFont typeface="Arial" panose="020B0604020202020204" pitchFamily="34" charset="0"/>
              <a:buChar char="•"/>
              <a:defRPr sz="1400">
                <a:solidFill>
                  <a:schemeClr val="tx2"/>
                </a:solidFill>
                <a:latin typeface="Meiryo UI" panose="020B0604030504040204" pitchFamily="50" charset="-128"/>
                <a:ea typeface="Meiryo UI" panose="020B0604030504040204" pitchFamily="50" charset="-128"/>
              </a:defRPr>
            </a:lvl4pPr>
            <a:lvl5pPr marL="2114550" indent="-285750">
              <a:lnSpc>
                <a:spcPct val="100000"/>
              </a:lnSpc>
              <a:buFont typeface="Arial" panose="020B0604020202020204" pitchFamily="34" charset="0"/>
              <a:buChar char="•"/>
              <a:defRPr sz="1400">
                <a:solidFill>
                  <a:schemeClr val="tx2"/>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8" name="直線​​コネクタ(S) 7">
            <a:extLst>
              <a:ext uri="{FF2B5EF4-FFF2-40B4-BE49-F238E27FC236}">
                <a16:creationId xmlns:a16="http://schemas.microsoft.com/office/drawing/2014/main" id="{5F2090A0-772A-C549-8840-0CF48830E68A}"/>
              </a:ext>
            </a:extLst>
          </p:cNvPr>
          <p:cNvCxnSpPr>
            <a:cxnSpLocks/>
          </p:cNvCxnSpPr>
          <p:nvPr userDrawn="1"/>
        </p:nvCxnSpPr>
        <p:spPr>
          <a:xfrm>
            <a:off x="6763657" y="6256186"/>
            <a:ext cx="5428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図プレースホルダー 17">
            <a:extLst>
              <a:ext uri="{FF2B5EF4-FFF2-40B4-BE49-F238E27FC236}">
                <a16:creationId xmlns:a16="http://schemas.microsoft.com/office/drawing/2014/main" id="{2F5025B1-54F6-4735-8BE4-31E33BB3C17D}"/>
              </a:ext>
            </a:extLst>
          </p:cNvPr>
          <p:cNvSpPr>
            <a:spLocks noGrp="1"/>
          </p:cNvSpPr>
          <p:nvPr>
            <p:ph type="pic" sz="quarter" idx="22"/>
          </p:nvPr>
        </p:nvSpPr>
        <p:spPr>
          <a:xfrm>
            <a:off x="0" y="0"/>
            <a:ext cx="12192000" cy="1662113"/>
          </a:xfrm>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12" name="タイトル 1">
            <a:extLst>
              <a:ext uri="{FF2B5EF4-FFF2-40B4-BE49-F238E27FC236}">
                <a16:creationId xmlns:a16="http://schemas.microsoft.com/office/drawing/2014/main" id="{08742881-DAF4-4DFE-8C09-2BCC306EF644}"/>
              </a:ext>
            </a:extLst>
          </p:cNvPr>
          <p:cNvSpPr>
            <a:spLocks noGrp="1"/>
          </p:cNvSpPr>
          <p:nvPr>
            <p:ph type="title"/>
          </p:nvPr>
        </p:nvSpPr>
        <p:spPr>
          <a:xfrm>
            <a:off x="1097279" y="493776"/>
            <a:ext cx="9997440" cy="1662113"/>
          </a:xfrm>
          <a:solidFill>
            <a:schemeClr val="tx1">
              <a:alpha val="89000"/>
            </a:schemeClr>
          </a:solidFill>
        </p:spPr>
        <p:txBody>
          <a:bodyPr tIns="365760" rtlCol="0">
            <a:normAutofit/>
          </a:bodyPr>
          <a:lstStyle>
            <a:lvl1pPr algn="ctr">
              <a:defRPr sz="6000">
                <a:solidFill>
                  <a:schemeClr val="bg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9" name="日付プレースホルダー 6">
            <a:extLst>
              <a:ext uri="{FF2B5EF4-FFF2-40B4-BE49-F238E27FC236}">
                <a16:creationId xmlns:a16="http://schemas.microsoft.com/office/drawing/2014/main" id="{DFC82FBA-0F09-4E2A-B286-CC1BAF61F3C0}"/>
              </a:ext>
            </a:extLst>
          </p:cNvPr>
          <p:cNvSpPr>
            <a:spLocks noGrp="1"/>
          </p:cNvSpPr>
          <p:nvPr>
            <p:ph type="dt" sz="half" idx="10"/>
          </p:nvPr>
        </p:nvSpPr>
        <p:spPr>
          <a:xfrm>
            <a:off x="381000" y="6356350"/>
            <a:ext cx="2743200" cy="365125"/>
          </a:xfrm>
        </p:spPr>
        <p:txBody>
          <a:bodyPr rtlCol="0"/>
          <a:lstStyle>
            <a:lvl1pPr>
              <a:defRPr>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10" name="フッター プレースホルダー 10">
            <a:extLst>
              <a:ext uri="{FF2B5EF4-FFF2-40B4-BE49-F238E27FC236}">
                <a16:creationId xmlns:a16="http://schemas.microsoft.com/office/drawing/2014/main" id="{35C8B9BF-3225-42AC-AC54-8108B8778A75}"/>
              </a:ext>
            </a:extLst>
          </p:cNvPr>
          <p:cNvSpPr>
            <a:spLocks noGrp="1"/>
          </p:cNvSpPr>
          <p:nvPr>
            <p:ph type="ftr" sz="quarter" idx="11"/>
          </p:nvPr>
        </p:nvSpPr>
        <p:spPr>
          <a:xfrm>
            <a:off x="4038600" y="6356350"/>
            <a:ext cx="4114800" cy="365125"/>
          </a:xfrm>
        </p:spPr>
        <p:txBody>
          <a:bodyPr rtlCol="0"/>
          <a:lstStyle>
            <a:lvl1pPr>
              <a:defRPr>
                <a:latin typeface="Meiryo UI" panose="020B0604030504040204" pitchFamily="50" charset="-128"/>
                <a:ea typeface="Meiryo UI" panose="020B0604030504040204" pitchFamily="50" charset="-128"/>
              </a:defRPr>
            </a:lvl1pPr>
          </a:lstStyle>
          <a:p>
            <a:r>
              <a:rPr lang="ja-JP" altLang="en-US" noProof="0"/>
              <a:t>プレゼンテーションのタイトル</a:t>
            </a:r>
          </a:p>
        </p:txBody>
      </p:sp>
      <p:sp>
        <p:nvSpPr>
          <p:cNvPr id="13" name="スライド番号プレースホルダー 11">
            <a:extLst>
              <a:ext uri="{FF2B5EF4-FFF2-40B4-BE49-F238E27FC236}">
                <a16:creationId xmlns:a16="http://schemas.microsoft.com/office/drawing/2014/main" id="{B2CA33E4-9BFE-4DCE-972D-17F3F70642E2}"/>
              </a:ext>
            </a:extLst>
          </p:cNvPr>
          <p:cNvSpPr>
            <a:spLocks noGrp="1"/>
          </p:cNvSpPr>
          <p:nvPr>
            <p:ph type="sldNum" sz="quarter" idx="12"/>
          </p:nvPr>
        </p:nvSpPr>
        <p:spPr>
          <a:xfrm>
            <a:off x="10713308" y="6356350"/>
            <a:ext cx="1097692" cy="365125"/>
          </a:xfrm>
        </p:spPr>
        <p:txBody>
          <a:bodyPr rtlCol="0"/>
          <a:lstStyle>
            <a:lvl1pPr>
              <a:defRPr>
                <a:latin typeface="Meiryo UI" panose="020B0604030504040204" pitchFamily="50" charset="-128"/>
                <a:ea typeface="Meiryo UI" panose="020B0604030504040204" pitchFamily="50" charset="-128"/>
              </a:defRPr>
            </a:lvl1pPr>
          </a:lstStyle>
          <a:p>
            <a:fld id="{294A09A9-5501-47C1-A89A-A340965A2BE2}" type="slidenum">
              <a:rPr lang="en-US" altLang="ja-JP" noProof="0" smtClean="0"/>
              <a:pPr/>
              <a:t>‹#›</a:t>
            </a:fld>
            <a:endParaRPr lang="ja-JP" altLang="en-US" noProof="0"/>
          </a:p>
        </p:txBody>
      </p:sp>
    </p:spTree>
    <p:extLst>
      <p:ext uri="{BB962C8B-B14F-4D97-AF65-F5344CB8AC3E}">
        <p14:creationId xmlns:p14="http://schemas.microsoft.com/office/powerpoint/2010/main" val="4062460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比較 3">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9" y="2484326"/>
            <a:ext cx="3205396" cy="619011"/>
          </a:xfrm>
        </p:spPr>
        <p:txBody>
          <a:bodyPr rtlCol="0" anchor="b">
            <a:normAutofit/>
          </a:bodyPr>
          <a:lstStyle>
            <a:lvl1pPr marL="0" indent="0">
              <a:buNone/>
              <a:defRPr sz="2400" b="0" cap="all" baseline="0">
                <a:solidFill>
                  <a:schemeClr val="bg2"/>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4" name="コンテンツ プレースホルダー 3">
            <a:extLst>
              <a:ext uri="{FF2B5EF4-FFF2-40B4-BE49-F238E27FC236}">
                <a16:creationId xmlns:a16="http://schemas.microsoft.com/office/drawing/2014/main" id="{C752CCA9-53A3-4DA5-AD45-C2A2C12A3A6A}"/>
              </a:ext>
            </a:extLst>
          </p:cNvPr>
          <p:cNvSpPr>
            <a:spLocks noGrp="1"/>
          </p:cNvSpPr>
          <p:nvPr>
            <p:ph sz="half" idx="2" hasCustomPrompt="1"/>
          </p:nvPr>
        </p:nvSpPr>
        <p:spPr>
          <a:xfrm>
            <a:off x="839789" y="3187458"/>
            <a:ext cx="3205396" cy="2827182"/>
          </a:xfrm>
        </p:spPr>
        <p:txBody>
          <a:bodyPr rtlCol="0">
            <a:normAutofit/>
          </a:bodyPr>
          <a:lstStyle>
            <a:lvl1pPr marL="342900" indent="-342900">
              <a:lnSpc>
                <a:spcPct val="100000"/>
              </a:lnSpc>
              <a:buFont typeface="Arial" panose="020B0604020202020204" pitchFamily="34" charset="0"/>
              <a:buChar char="•"/>
              <a:defRPr sz="2000">
                <a:solidFill>
                  <a:schemeClr val="tx2"/>
                </a:solidFill>
                <a:latin typeface="Meiryo UI" panose="020B0604030504040204" pitchFamily="50" charset="-128"/>
                <a:ea typeface="Meiryo UI" panose="020B0604030504040204" pitchFamily="50" charset="-128"/>
              </a:defRPr>
            </a:lvl1pPr>
            <a:lvl2pPr marL="742950" indent="-285750">
              <a:lnSpc>
                <a:spcPct val="100000"/>
              </a:lnSpc>
              <a:buFont typeface="Arial" panose="020B0604020202020204" pitchFamily="34" charset="0"/>
              <a:buChar char="•"/>
              <a:defRPr sz="1800">
                <a:solidFill>
                  <a:schemeClr val="tx2"/>
                </a:solidFill>
                <a:latin typeface="Meiryo UI" panose="020B0604030504040204" pitchFamily="50" charset="-128"/>
                <a:ea typeface="Meiryo UI" panose="020B0604030504040204" pitchFamily="50" charset="-128"/>
              </a:defRPr>
            </a:lvl2pPr>
            <a:lvl3pPr marL="1200150" indent="-285750">
              <a:lnSpc>
                <a:spcPct val="100000"/>
              </a:lnSpc>
              <a:buFont typeface="Arial" panose="020B0604020202020204" pitchFamily="34" charset="0"/>
              <a:buChar char="•"/>
              <a:defRPr sz="1600">
                <a:solidFill>
                  <a:schemeClr val="tx2"/>
                </a:solidFill>
                <a:latin typeface="Meiryo UI" panose="020B0604030504040204" pitchFamily="50" charset="-128"/>
                <a:ea typeface="Meiryo UI" panose="020B0604030504040204" pitchFamily="50" charset="-128"/>
              </a:defRPr>
            </a:lvl3pPr>
            <a:lvl4pPr marL="1657350" indent="-285750">
              <a:lnSpc>
                <a:spcPct val="100000"/>
              </a:lnSpc>
              <a:buFont typeface="Arial" panose="020B0604020202020204" pitchFamily="34" charset="0"/>
              <a:buChar char="•"/>
              <a:defRPr sz="1400">
                <a:solidFill>
                  <a:schemeClr val="tx2"/>
                </a:solidFill>
                <a:latin typeface="Meiryo UI" panose="020B0604030504040204" pitchFamily="50" charset="-128"/>
                <a:ea typeface="Meiryo UI" panose="020B0604030504040204" pitchFamily="50" charset="-128"/>
              </a:defRPr>
            </a:lvl4pPr>
            <a:lvl5pPr marL="2114550" indent="-285750">
              <a:lnSpc>
                <a:spcPct val="100000"/>
              </a:lnSpc>
              <a:buFont typeface="Arial" panose="020B0604020202020204" pitchFamily="34" charset="0"/>
              <a:buChar char="•"/>
              <a:defRPr sz="1400">
                <a:solidFill>
                  <a:schemeClr val="tx2"/>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テキスト プレースホルダー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4550008" y="2484326"/>
            <a:ext cx="3221182" cy="619011"/>
          </a:xfrm>
        </p:spPr>
        <p:txBody>
          <a:bodyPr rtlCol="0" anchor="b">
            <a:normAutofit/>
          </a:bodyPr>
          <a:lstStyle>
            <a:lvl1pPr marL="0" indent="0">
              <a:buNone/>
              <a:defRPr sz="2400" b="0" cap="all" baseline="0">
                <a:solidFill>
                  <a:schemeClr val="bg2"/>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6" name="コンテンツ プレースホルダー 5">
            <a:extLst>
              <a:ext uri="{FF2B5EF4-FFF2-40B4-BE49-F238E27FC236}">
                <a16:creationId xmlns:a16="http://schemas.microsoft.com/office/drawing/2014/main" id="{E2E342EE-68BB-484D-98C3-48A7847549D4}"/>
              </a:ext>
            </a:extLst>
          </p:cNvPr>
          <p:cNvSpPr>
            <a:spLocks noGrp="1"/>
          </p:cNvSpPr>
          <p:nvPr>
            <p:ph sz="quarter" idx="4" hasCustomPrompt="1"/>
          </p:nvPr>
        </p:nvSpPr>
        <p:spPr>
          <a:xfrm>
            <a:off x="4550008" y="3187458"/>
            <a:ext cx="3221182" cy="2827182"/>
          </a:xfrm>
        </p:spPr>
        <p:txBody>
          <a:bodyPr rtlCol="0">
            <a:normAutofit/>
          </a:bodyPr>
          <a:lstStyle>
            <a:lvl1pPr marL="342900" indent="-342900">
              <a:lnSpc>
                <a:spcPct val="100000"/>
              </a:lnSpc>
              <a:buFont typeface="Arial" panose="020B0604020202020204" pitchFamily="34" charset="0"/>
              <a:buChar char="•"/>
              <a:defRPr sz="2000">
                <a:solidFill>
                  <a:schemeClr val="tx2"/>
                </a:solidFill>
                <a:latin typeface="Meiryo UI" panose="020B0604030504040204" pitchFamily="50" charset="-128"/>
                <a:ea typeface="Meiryo UI" panose="020B0604030504040204" pitchFamily="50" charset="-128"/>
              </a:defRPr>
            </a:lvl1pPr>
            <a:lvl2pPr marL="742950" indent="-285750">
              <a:lnSpc>
                <a:spcPct val="100000"/>
              </a:lnSpc>
              <a:buFont typeface="Arial" panose="020B0604020202020204" pitchFamily="34" charset="0"/>
              <a:buChar char="•"/>
              <a:defRPr sz="1800">
                <a:solidFill>
                  <a:schemeClr val="tx2"/>
                </a:solidFill>
                <a:latin typeface="Meiryo UI" panose="020B0604030504040204" pitchFamily="50" charset="-128"/>
                <a:ea typeface="Meiryo UI" panose="020B0604030504040204" pitchFamily="50" charset="-128"/>
              </a:defRPr>
            </a:lvl2pPr>
            <a:lvl3pPr marL="1200150" indent="-285750">
              <a:lnSpc>
                <a:spcPct val="100000"/>
              </a:lnSpc>
              <a:buFont typeface="Arial" panose="020B0604020202020204" pitchFamily="34" charset="0"/>
              <a:buChar char="•"/>
              <a:defRPr sz="1600">
                <a:solidFill>
                  <a:schemeClr val="tx2"/>
                </a:solidFill>
                <a:latin typeface="Meiryo UI" panose="020B0604030504040204" pitchFamily="50" charset="-128"/>
                <a:ea typeface="Meiryo UI" panose="020B0604030504040204" pitchFamily="50" charset="-128"/>
              </a:defRPr>
            </a:lvl3pPr>
            <a:lvl4pPr marL="1657350" indent="-285750">
              <a:lnSpc>
                <a:spcPct val="100000"/>
              </a:lnSpc>
              <a:buFont typeface="Arial" panose="020B0604020202020204" pitchFamily="34" charset="0"/>
              <a:buChar char="•"/>
              <a:defRPr sz="1400">
                <a:solidFill>
                  <a:schemeClr val="tx2"/>
                </a:solidFill>
                <a:latin typeface="Meiryo UI" panose="020B0604030504040204" pitchFamily="50" charset="-128"/>
                <a:ea typeface="Meiryo UI" panose="020B0604030504040204" pitchFamily="50" charset="-128"/>
              </a:defRPr>
            </a:lvl4pPr>
            <a:lvl5pPr marL="2114550" indent="-285750">
              <a:lnSpc>
                <a:spcPct val="100000"/>
              </a:lnSpc>
              <a:buFont typeface="Arial" panose="020B0604020202020204" pitchFamily="34" charset="0"/>
              <a:buChar char="•"/>
              <a:defRPr sz="1400">
                <a:solidFill>
                  <a:schemeClr val="tx2"/>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テキスト プレースホルダー 4">
            <a:extLst>
              <a:ext uri="{FF2B5EF4-FFF2-40B4-BE49-F238E27FC236}">
                <a16:creationId xmlns:a16="http://schemas.microsoft.com/office/drawing/2014/main" id="{860ECCB6-C8A8-BB43-AC04-B3621CFEC5C9}"/>
              </a:ext>
            </a:extLst>
          </p:cNvPr>
          <p:cNvSpPr>
            <a:spLocks noGrp="1"/>
          </p:cNvSpPr>
          <p:nvPr>
            <p:ph type="body" sz="quarter" idx="10" hasCustomPrompt="1"/>
          </p:nvPr>
        </p:nvSpPr>
        <p:spPr>
          <a:xfrm>
            <a:off x="8276013" y="2484326"/>
            <a:ext cx="3221182" cy="619011"/>
          </a:xfrm>
        </p:spPr>
        <p:txBody>
          <a:bodyPr rtlCol="0" anchor="b">
            <a:normAutofit/>
          </a:bodyPr>
          <a:lstStyle>
            <a:lvl1pPr marL="0" indent="0">
              <a:buNone/>
              <a:defRPr sz="2400" b="0" cap="all" baseline="0">
                <a:solidFill>
                  <a:schemeClr val="bg2"/>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9" name="コンテンツ プレースホルダー 5">
            <a:extLst>
              <a:ext uri="{FF2B5EF4-FFF2-40B4-BE49-F238E27FC236}">
                <a16:creationId xmlns:a16="http://schemas.microsoft.com/office/drawing/2014/main" id="{A42E179B-3AD1-7F42-AE86-86F1F9A377EE}"/>
              </a:ext>
            </a:extLst>
          </p:cNvPr>
          <p:cNvSpPr>
            <a:spLocks noGrp="1"/>
          </p:cNvSpPr>
          <p:nvPr>
            <p:ph sz="quarter" idx="11" hasCustomPrompt="1"/>
          </p:nvPr>
        </p:nvSpPr>
        <p:spPr>
          <a:xfrm>
            <a:off x="8276013" y="3187458"/>
            <a:ext cx="3221182" cy="2827182"/>
          </a:xfrm>
        </p:spPr>
        <p:txBody>
          <a:bodyPr rtlCol="0">
            <a:normAutofit/>
          </a:bodyPr>
          <a:lstStyle>
            <a:lvl1pPr marL="342900" indent="-342900">
              <a:lnSpc>
                <a:spcPct val="100000"/>
              </a:lnSpc>
              <a:buFont typeface="Arial" panose="020B0604020202020204" pitchFamily="34" charset="0"/>
              <a:buChar char="•"/>
              <a:defRPr sz="2000">
                <a:solidFill>
                  <a:schemeClr val="tx2"/>
                </a:solidFill>
                <a:latin typeface="Meiryo UI" panose="020B0604030504040204" pitchFamily="50" charset="-128"/>
                <a:ea typeface="Meiryo UI" panose="020B0604030504040204" pitchFamily="50" charset="-128"/>
              </a:defRPr>
            </a:lvl1pPr>
            <a:lvl2pPr marL="742950" indent="-285750">
              <a:lnSpc>
                <a:spcPct val="100000"/>
              </a:lnSpc>
              <a:buFont typeface="Arial" panose="020B0604020202020204" pitchFamily="34" charset="0"/>
              <a:buChar char="•"/>
              <a:defRPr sz="1800">
                <a:solidFill>
                  <a:schemeClr val="tx2"/>
                </a:solidFill>
                <a:latin typeface="Meiryo UI" panose="020B0604030504040204" pitchFamily="50" charset="-128"/>
                <a:ea typeface="Meiryo UI" panose="020B0604030504040204" pitchFamily="50" charset="-128"/>
              </a:defRPr>
            </a:lvl2pPr>
            <a:lvl3pPr marL="1200150" indent="-285750">
              <a:lnSpc>
                <a:spcPct val="100000"/>
              </a:lnSpc>
              <a:buFont typeface="Arial" panose="020B0604020202020204" pitchFamily="34" charset="0"/>
              <a:buChar char="•"/>
              <a:defRPr sz="1600">
                <a:solidFill>
                  <a:schemeClr val="tx2"/>
                </a:solidFill>
                <a:latin typeface="Meiryo UI" panose="020B0604030504040204" pitchFamily="50" charset="-128"/>
                <a:ea typeface="Meiryo UI" panose="020B0604030504040204" pitchFamily="50" charset="-128"/>
              </a:defRPr>
            </a:lvl3pPr>
            <a:lvl4pPr marL="1657350" indent="-285750">
              <a:lnSpc>
                <a:spcPct val="100000"/>
              </a:lnSpc>
              <a:buFont typeface="Arial" panose="020B0604020202020204" pitchFamily="34" charset="0"/>
              <a:buChar char="•"/>
              <a:defRPr sz="1400">
                <a:solidFill>
                  <a:schemeClr val="tx2"/>
                </a:solidFill>
                <a:latin typeface="Meiryo UI" panose="020B0604030504040204" pitchFamily="50" charset="-128"/>
                <a:ea typeface="Meiryo UI" panose="020B0604030504040204" pitchFamily="50" charset="-128"/>
              </a:defRPr>
            </a:lvl4pPr>
            <a:lvl5pPr marL="2114550" indent="-285750">
              <a:lnSpc>
                <a:spcPct val="100000"/>
              </a:lnSpc>
              <a:buFont typeface="Arial" panose="020B0604020202020204" pitchFamily="34" charset="0"/>
              <a:buChar char="•"/>
              <a:defRPr sz="1400">
                <a:solidFill>
                  <a:schemeClr val="tx2"/>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081FA6F8-E47A-AF48-81E8-B32BDDD67498}"/>
              </a:ext>
            </a:extLst>
          </p:cNvPr>
          <p:cNvCxnSpPr>
            <a:cxnSpLocks/>
          </p:cNvCxnSpPr>
          <p:nvPr userDrawn="1"/>
        </p:nvCxnSpPr>
        <p:spPr>
          <a:xfrm>
            <a:off x="6763657" y="6256186"/>
            <a:ext cx="5428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図プレースホルダー 17">
            <a:extLst>
              <a:ext uri="{FF2B5EF4-FFF2-40B4-BE49-F238E27FC236}">
                <a16:creationId xmlns:a16="http://schemas.microsoft.com/office/drawing/2014/main" id="{D90CF65F-2A4B-483A-A668-8CA45F6BA3C6}"/>
              </a:ext>
            </a:extLst>
          </p:cNvPr>
          <p:cNvSpPr>
            <a:spLocks noGrp="1"/>
          </p:cNvSpPr>
          <p:nvPr>
            <p:ph type="pic" sz="quarter" idx="22"/>
          </p:nvPr>
        </p:nvSpPr>
        <p:spPr>
          <a:xfrm>
            <a:off x="0" y="0"/>
            <a:ext cx="12192000" cy="1662113"/>
          </a:xfrm>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16" name="タイトル 1">
            <a:extLst>
              <a:ext uri="{FF2B5EF4-FFF2-40B4-BE49-F238E27FC236}">
                <a16:creationId xmlns:a16="http://schemas.microsoft.com/office/drawing/2014/main" id="{FB9C7FF7-CB56-49D5-BC60-5B51F73088FC}"/>
              </a:ext>
            </a:extLst>
          </p:cNvPr>
          <p:cNvSpPr>
            <a:spLocks noGrp="1"/>
          </p:cNvSpPr>
          <p:nvPr>
            <p:ph type="title"/>
          </p:nvPr>
        </p:nvSpPr>
        <p:spPr>
          <a:xfrm>
            <a:off x="1097279" y="493776"/>
            <a:ext cx="9997440" cy="1662113"/>
          </a:xfrm>
          <a:solidFill>
            <a:schemeClr val="tx1">
              <a:alpha val="89000"/>
            </a:schemeClr>
          </a:solidFill>
        </p:spPr>
        <p:txBody>
          <a:bodyPr tIns="365760" rtlCol="0">
            <a:normAutofit/>
          </a:bodyPr>
          <a:lstStyle>
            <a:lvl1pPr algn="ctr">
              <a:defRPr sz="6000">
                <a:solidFill>
                  <a:schemeClr val="bg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12" name="日付プレースホルダー 6">
            <a:extLst>
              <a:ext uri="{FF2B5EF4-FFF2-40B4-BE49-F238E27FC236}">
                <a16:creationId xmlns:a16="http://schemas.microsoft.com/office/drawing/2014/main" id="{3DEAC756-8E1D-4F9B-A6AC-2CB1A39280CF}"/>
              </a:ext>
            </a:extLst>
          </p:cNvPr>
          <p:cNvSpPr>
            <a:spLocks noGrp="1"/>
          </p:cNvSpPr>
          <p:nvPr>
            <p:ph type="dt" sz="half" idx="23"/>
          </p:nvPr>
        </p:nvSpPr>
        <p:spPr>
          <a:xfrm>
            <a:off x="381000" y="6356350"/>
            <a:ext cx="2743200" cy="365125"/>
          </a:xfrm>
        </p:spPr>
        <p:txBody>
          <a:bodyPr rtlCol="0"/>
          <a:lstStyle>
            <a:lvl1pPr>
              <a:defRPr>
                <a:latin typeface="Meiryo UI" panose="020B0604030504040204" pitchFamily="50" charset="-128"/>
                <a:ea typeface="Meiryo UI" panose="020B0604030504040204" pitchFamily="50" charset="-128"/>
              </a:defRPr>
            </a:lvl1pPr>
          </a:lstStyle>
          <a:p>
            <a:r>
              <a:rPr lang="en-US" altLang="ja-JP"/>
              <a:t>20XX</a:t>
            </a:r>
            <a:endParaRPr lang="ja-JP" altLang="en-US"/>
          </a:p>
        </p:txBody>
      </p:sp>
      <p:sp>
        <p:nvSpPr>
          <p:cNvPr id="13" name="フッター プレースホルダー 10">
            <a:extLst>
              <a:ext uri="{FF2B5EF4-FFF2-40B4-BE49-F238E27FC236}">
                <a16:creationId xmlns:a16="http://schemas.microsoft.com/office/drawing/2014/main" id="{4DC7375B-BA19-477E-BC1F-E66C9A32D346}"/>
              </a:ext>
            </a:extLst>
          </p:cNvPr>
          <p:cNvSpPr>
            <a:spLocks noGrp="1"/>
          </p:cNvSpPr>
          <p:nvPr>
            <p:ph type="ftr" sz="quarter" idx="24"/>
          </p:nvPr>
        </p:nvSpPr>
        <p:spPr>
          <a:xfrm>
            <a:off x="4038600" y="6356350"/>
            <a:ext cx="4114800" cy="365125"/>
          </a:xfrm>
        </p:spPr>
        <p:txBody>
          <a:bodyPr rtlCol="0"/>
          <a:lstStyle>
            <a:lvl1pPr>
              <a:defRPr>
                <a:latin typeface="Meiryo UI" panose="020B0604030504040204" pitchFamily="50" charset="-128"/>
                <a:ea typeface="Meiryo UI" panose="020B0604030504040204" pitchFamily="50" charset="-128"/>
              </a:defRPr>
            </a:lvl1pPr>
          </a:lstStyle>
          <a:p>
            <a:r>
              <a:rPr lang="ja-JP" altLang="en-US"/>
              <a:t>プレゼンテーションのタイトル</a:t>
            </a:r>
          </a:p>
        </p:txBody>
      </p:sp>
      <p:sp>
        <p:nvSpPr>
          <p:cNvPr id="14" name="スライド番号プレースホルダー 11">
            <a:extLst>
              <a:ext uri="{FF2B5EF4-FFF2-40B4-BE49-F238E27FC236}">
                <a16:creationId xmlns:a16="http://schemas.microsoft.com/office/drawing/2014/main" id="{2EF863B1-B71D-40A5-B100-BEDDF13242E8}"/>
              </a:ext>
            </a:extLst>
          </p:cNvPr>
          <p:cNvSpPr>
            <a:spLocks noGrp="1"/>
          </p:cNvSpPr>
          <p:nvPr>
            <p:ph type="sldNum" sz="quarter" idx="12"/>
          </p:nvPr>
        </p:nvSpPr>
        <p:spPr>
          <a:xfrm>
            <a:off x="10713308" y="6356350"/>
            <a:ext cx="1097692" cy="365125"/>
          </a:xfrm>
        </p:spPr>
        <p:txBody>
          <a:bodyPr rtlCol="0"/>
          <a:lstStyle>
            <a:lvl1pPr>
              <a:defRPr>
                <a:latin typeface="Meiryo UI" panose="020B0604030504040204" pitchFamily="50" charset="-128"/>
                <a:ea typeface="Meiryo UI" panose="020B0604030504040204" pitchFamily="50" charset="-128"/>
              </a:defRPr>
            </a:lvl1pPr>
          </a:lstStyle>
          <a:p>
            <a:fld id="{294A09A9-5501-47C1-A89A-A340965A2BE2}" type="slidenum">
              <a:rPr lang="en-US" altLang="ja-JP" smtClean="0"/>
              <a:pPr/>
              <a:t>‹#›</a:t>
            </a:fld>
            <a:endParaRPr lang="ja-JP" altLang="en-US"/>
          </a:p>
        </p:txBody>
      </p:sp>
    </p:spTree>
    <p:extLst>
      <p:ext uri="{BB962C8B-B14F-4D97-AF65-F5344CB8AC3E}">
        <p14:creationId xmlns:p14="http://schemas.microsoft.com/office/powerpoint/2010/main" val="39607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eiryo UI" panose="020B0604030504040204" pitchFamily="50" charset="-128"/>
                <a:ea typeface="Meiryo UI" panose="020B0604030504040204" pitchFamily="50" charset="-128"/>
              </a:defRPr>
            </a:lvl1pPr>
          </a:lstStyle>
          <a:p>
            <a:r>
              <a:rPr lang="en-US" altLang="ja-JP"/>
              <a:t>20XX</a:t>
            </a:r>
            <a:endParaRPr lang="ja-JP" altLang="en-US">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all" baseline="0">
                <a:solidFill>
                  <a:schemeClr val="tx1">
                    <a:tint val="75000"/>
                  </a:schemeClr>
                </a:solidFill>
                <a:latin typeface="Meiryo UI" panose="020B0604030504040204" pitchFamily="50" charset="-128"/>
                <a:ea typeface="Meiryo UI" panose="020B0604030504040204" pitchFamily="50" charset="-128"/>
              </a:defRPr>
            </a:lvl1pPr>
          </a:lstStyle>
          <a:p>
            <a:r>
              <a:rPr lang="ja-JP" altLang="en-US"/>
              <a:t>プレゼンテーションのタイトル</a:t>
            </a:r>
            <a:endParaRPr lang="ja-JP" altLang="en-US">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eiryo UI" panose="020B0604030504040204" pitchFamily="50" charset="-128"/>
                <a:ea typeface="Meiryo UI" panose="020B0604030504040204" pitchFamily="50" charset="-128"/>
              </a:defRPr>
            </a:lvl1pPr>
          </a:lstStyle>
          <a:p>
            <a:fld id="{294A09A9-5501-47C1-A89A-A340965A2BE2}" type="slidenum">
              <a:rPr lang="en-US" altLang="ja-JP"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62" r:id="rId5"/>
    <p:sldLayoutId id="2147483652" r:id="rId6"/>
    <p:sldLayoutId id="2147483661" r:id="rId7"/>
    <p:sldLayoutId id="2147483653" r:id="rId8"/>
    <p:sldLayoutId id="2147483660" r:id="rId9"/>
    <p:sldLayoutId id="2147483658" r:id="rId10"/>
    <p:sldLayoutId id="2147483664" r:id="rId11"/>
    <p:sldLayoutId id="2147483663" r:id="rId12"/>
    <p:sldLayoutId id="2147483665" r:id="rId13"/>
    <p:sldLayoutId id="2147483655" r:id="rId14"/>
    <p:sldLayoutId id="2147483656" r:id="rId15"/>
    <p:sldLayoutId id="2147483657" r:id="rId16"/>
  </p:sldLayoutIdLst>
  <p:hf hdr="0"/>
  <p:txStyles>
    <p:title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プレースホルダー 6" descr="木材のクローズ アップ">
            <a:extLst>
              <a:ext uri="{FF2B5EF4-FFF2-40B4-BE49-F238E27FC236}">
                <a16:creationId xmlns:a16="http://schemas.microsoft.com/office/drawing/2014/main" id="{F7FE24EB-69BE-41CF-9F0B-0970FA69E300}"/>
              </a:ext>
            </a:extLst>
          </p:cNvPr>
          <p:cNvPicPr>
            <a:picLocks noGrp="1" noChangeAspect="1"/>
          </p:cNvPicPr>
          <p:nvPr>
            <p:ph type="pic" sz="quarter" idx="10"/>
          </p:nvPr>
        </p:nvPicPr>
        <p:blipFill rotWithShape="1">
          <a:blip r:embed="rId3" cstate="email">
            <a:extLst>
              <a:ext uri="{BEBA8EAE-BF5A-486C-A8C5-ECC9F3942E4B}">
                <a14:imgProps xmlns:a14="http://schemas.microsoft.com/office/drawing/2010/main">
                  <a14:imgLayer r:embed="rId4">
                    <a14:imgEffect>
                      <a14:colorTemperature colorTemp="9128"/>
                    </a14:imgEffect>
                    <a14:imgEffect>
                      <a14:saturation sat="72000"/>
                    </a14:imgEffect>
                    <a14:imgEffect>
                      <a14:brightnessContrast contrast="8000"/>
                    </a14:imgEffect>
                  </a14:imgLayer>
                </a14:imgProps>
              </a:ext>
              <a:ext uri="{28A0092B-C50C-407E-A947-70E740481C1C}">
                <a14:useLocalDpi xmlns:a14="http://schemas.microsoft.com/office/drawing/2010/main"/>
              </a:ext>
            </a:extLst>
          </a:blip>
          <a:srcRect/>
          <a:stretch/>
        </p:blipFill>
        <p:spPr>
          <a:xfrm>
            <a:off x="0" y="0"/>
            <a:ext cx="12192000" cy="6858000"/>
          </a:xfrm>
        </p:spPr>
      </p:pic>
      <p:sp>
        <p:nvSpPr>
          <p:cNvPr id="2" name="タイトル 1">
            <a:extLst>
              <a:ext uri="{FF2B5EF4-FFF2-40B4-BE49-F238E27FC236}">
                <a16:creationId xmlns:a16="http://schemas.microsoft.com/office/drawing/2014/main" id="{51DF3D98-3C30-4CFC-8643-C81E829C8C25}"/>
              </a:ext>
            </a:extLst>
          </p:cNvPr>
          <p:cNvSpPr>
            <a:spLocks noGrp="1"/>
          </p:cNvSpPr>
          <p:nvPr>
            <p:ph type="ctrTitle"/>
          </p:nvPr>
        </p:nvSpPr>
        <p:spPr>
          <a:xfrm>
            <a:off x="4967403" y="2335342"/>
            <a:ext cx="7061839" cy="1951037"/>
          </a:xfrm>
        </p:spPr>
        <p:txBody>
          <a:bodyPr rtlCol="0">
            <a:normAutofit fontScale="90000"/>
          </a:bodyPr>
          <a:lstStyle/>
          <a:p>
            <a:pPr rtl="0"/>
            <a:r>
              <a:rPr lang="ja-JP" altLang="en-US" dirty="0">
                <a:latin typeface="Meiryo UI" panose="020B0604030504040204" pitchFamily="50" charset="-128"/>
                <a:ea typeface="Meiryo UI" panose="020B0604030504040204" pitchFamily="50" charset="-128"/>
              </a:rPr>
              <a:t>「</a:t>
            </a:r>
            <a:r>
              <a:rPr lang="zh-TW" altLang="en-US" dirty="0">
                <a:latin typeface="Meiryo UI" panose="020B0604030504040204" pitchFamily="50" charset="-128"/>
                <a:ea typeface="Meiryo UI" panose="020B0604030504040204" pitchFamily="50" charset="-128"/>
              </a:rPr>
              <a:t>歩掛改定</a:t>
            </a:r>
            <a:r>
              <a:rPr lang="ja-JP" altLang="en-US" dirty="0">
                <a:latin typeface="Meiryo UI" panose="020B0604030504040204" pitchFamily="50" charset="-128"/>
                <a:ea typeface="Meiryo UI" panose="020B0604030504040204" pitchFamily="50" charset="-128"/>
              </a:rPr>
              <a:t>」「追加資料」</a:t>
            </a:r>
            <a:br>
              <a:rPr lang="en-US" altLang="zh-TW" dirty="0">
                <a:latin typeface="Meiryo UI" panose="020B0604030504040204" pitchFamily="50" charset="-128"/>
                <a:ea typeface="Meiryo UI" panose="020B0604030504040204" pitchFamily="50" charset="-128"/>
              </a:rPr>
            </a:br>
            <a:r>
              <a:rPr lang="en-US" altLang="zh-TW" dirty="0">
                <a:latin typeface="Meiryo UI" panose="020B0604030504040204" pitchFamily="50" charset="-128"/>
                <a:ea typeface="Meiryo UI" panose="020B0604030504040204" pitchFamily="50" charset="-128"/>
              </a:rPr>
              <a:t>41</a:t>
            </a:r>
            <a:r>
              <a:rPr lang="zh-TW" altLang="en-US" dirty="0">
                <a:latin typeface="Meiryo UI" panose="020B0604030504040204" pitchFamily="50" charset="-128"/>
                <a:ea typeface="Meiryo UI" panose="020B0604030504040204" pitchFamily="50" charset="-128"/>
              </a:rPr>
              <a:t>期活動計画</a:t>
            </a:r>
            <a:r>
              <a:rPr lang="en-US" altLang="zh-TW" dirty="0">
                <a:latin typeface="Meiryo UI" panose="020B0604030504040204" pitchFamily="50" charset="-128"/>
                <a:ea typeface="Meiryo UI" panose="020B0604030504040204" pitchFamily="50" charset="-128"/>
              </a:rPr>
              <a:t>(4</a:t>
            </a:r>
            <a:r>
              <a:rPr lang="zh-TW" altLang="en-US" dirty="0">
                <a:latin typeface="Meiryo UI" panose="020B0604030504040204" pitchFamily="50" charset="-128"/>
                <a:ea typeface="Meiryo UI" panose="020B0604030504040204" pitchFamily="50" charset="-128"/>
              </a:rPr>
              <a:t>月</a:t>
            </a:r>
            <a:r>
              <a:rPr lang="en-US" altLang="zh-TW" dirty="0">
                <a:latin typeface="Meiryo UI" panose="020B0604030504040204" pitchFamily="50" charset="-128"/>
                <a:ea typeface="Meiryo UI" panose="020B0604030504040204" pitchFamily="50" charset="-128"/>
              </a:rPr>
              <a:t>)</a:t>
            </a:r>
            <a:endParaRPr lang="ja-JP" altLang="en-US" dirty="0">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A068D447-28D3-4F5F-B2DC-FD67E9015868}"/>
              </a:ext>
            </a:extLst>
          </p:cNvPr>
          <p:cNvSpPr>
            <a:spLocks noGrp="1"/>
          </p:cNvSpPr>
          <p:nvPr>
            <p:ph type="subTitle" idx="1"/>
          </p:nvPr>
        </p:nvSpPr>
        <p:spPr>
          <a:xfrm>
            <a:off x="6133836" y="4065974"/>
            <a:ext cx="5611321" cy="2432480"/>
          </a:xfrm>
        </p:spPr>
        <p:txBody>
          <a:bodyPr vert="horz" lIns="91440" tIns="45720" rIns="91440" bIns="45720" rtlCol="0" anchor="t">
            <a:normAutofit/>
          </a:bodyPr>
          <a:lstStyle/>
          <a:p>
            <a:pPr rtl="0"/>
            <a:r>
              <a:rPr lang="en-US" altLang="ja-JP" dirty="0">
                <a:latin typeface="Meiryo UI" panose="020B0604030504040204" pitchFamily="50" charset="-128"/>
                <a:ea typeface="Meiryo UI" panose="020B0604030504040204" pitchFamily="50" charset="-128"/>
              </a:rPr>
              <a:t>Gaia</a:t>
            </a:r>
            <a:r>
              <a:rPr lang="ja-JP" altLang="en-US" dirty="0">
                <a:latin typeface="Meiryo UI" panose="020B0604030504040204" pitchFamily="50" charset="-128"/>
                <a:ea typeface="Meiryo UI" panose="020B0604030504040204" pitchFamily="50" charset="-128"/>
              </a:rPr>
              <a:t>開発部 データ開発課 </a:t>
            </a:r>
            <a:endParaRPr lang="en-US" altLang="ja-JP" dirty="0">
              <a:latin typeface="Meiryo UI" panose="020B0604030504040204" pitchFamily="50" charset="-128"/>
              <a:ea typeface="Meiryo UI" panose="020B0604030504040204" pitchFamily="50" charset="-128"/>
            </a:endParaRPr>
          </a:p>
          <a:p>
            <a:pPr rtl="0"/>
            <a:endParaRPr lang="en-US" altLang="ja-JP" dirty="0"/>
          </a:p>
          <a:p>
            <a:pPr rtl="0"/>
            <a:endParaRPr lang="en-US" altLang="ja-JP" dirty="0">
              <a:latin typeface="Meiryo UI" panose="020B0604030504040204" pitchFamily="50" charset="-128"/>
              <a:ea typeface="Meiryo UI" panose="020B0604030504040204" pitchFamily="50" charset="-128"/>
            </a:endParaRPr>
          </a:p>
          <a:p>
            <a:pPr rtl="0"/>
            <a:endParaRPr lang="en-US" altLang="ja-JP" dirty="0"/>
          </a:p>
          <a:p>
            <a:pPr rtl="0"/>
            <a:endParaRPr lang="en-US" altLang="ja-JP" dirty="0">
              <a:latin typeface="Meiryo UI" panose="020B0604030504040204" pitchFamily="50" charset="-128"/>
              <a:ea typeface="Meiryo UI" panose="020B0604030504040204" pitchFamily="50" charset="-128"/>
            </a:endParaRPr>
          </a:p>
          <a:p>
            <a:pPr rtl="0"/>
            <a:r>
              <a:rPr lang="en-US" altLang="ja-JP" sz="1200" dirty="0"/>
              <a:t>※365</a:t>
            </a:r>
            <a:r>
              <a:rPr lang="ja-JP" altLang="en-US" sz="1200" dirty="0"/>
              <a:t>のデザイナーで作成のため、ティスト違います</a:t>
            </a:r>
            <a:endParaRPr lang="ja-JP" altLang="en-US" sz="1200" dirty="0">
              <a:latin typeface="Meiryo UI" panose="020B0604030504040204" pitchFamily="50" charset="-128"/>
              <a:ea typeface="Meiryo UI" panose="020B0604030504040204" pitchFamily="50" charset="-128"/>
            </a:endParaRPr>
          </a:p>
        </p:txBody>
      </p:sp>
      <p:sp>
        <p:nvSpPr>
          <p:cNvPr id="17" name="フリーフォーム(F) 8">
            <a:extLst>
              <a:ext uri="{FF2B5EF4-FFF2-40B4-BE49-F238E27FC236}">
                <a16:creationId xmlns:a16="http://schemas.microsoft.com/office/drawing/2014/main" id="{32CAE77E-CF7A-47FE-869E-1176F6CADC14}"/>
              </a:ext>
              <a:ext uri="{C183D7F6-B498-43B3-948B-1728B52AA6E4}">
                <adec:decorative xmlns:adec="http://schemas.microsoft.com/office/drawing/2017/decorative" val="1"/>
              </a:ext>
            </a:extLst>
          </p:cNvPr>
          <p:cNvSpPr/>
          <p:nvPr/>
        </p:nvSpPr>
        <p:spPr>
          <a:xfrm>
            <a:off x="1873770" y="-30613"/>
            <a:ext cx="3672591" cy="5431084"/>
          </a:xfrm>
          <a:custGeom>
            <a:avLst/>
            <a:gdLst>
              <a:gd name="connsiteX0" fmla="*/ 0 w 3912433"/>
              <a:gd name="connsiteY0" fmla="*/ 0 h 5021705"/>
              <a:gd name="connsiteX1" fmla="*/ 0 w 3912433"/>
              <a:gd name="connsiteY1" fmla="*/ 5021705 h 5021705"/>
              <a:gd name="connsiteX2" fmla="*/ 3912433 w 3912433"/>
              <a:gd name="connsiteY2" fmla="*/ 5021705 h 5021705"/>
              <a:gd name="connsiteX3" fmla="*/ 3912433 w 3912433"/>
              <a:gd name="connsiteY3" fmla="*/ 4287187 h 5021705"/>
              <a:gd name="connsiteX0" fmla="*/ 0 w 3912433"/>
              <a:gd name="connsiteY0" fmla="*/ 0 h 5021705"/>
              <a:gd name="connsiteX1" fmla="*/ 0 w 3912433"/>
              <a:gd name="connsiteY1" fmla="*/ 5021705 h 5021705"/>
              <a:gd name="connsiteX2" fmla="*/ 3912433 w 3912433"/>
              <a:gd name="connsiteY2" fmla="*/ 5021705 h 5021705"/>
              <a:gd name="connsiteX3" fmla="*/ 3912433 w 3912433"/>
              <a:gd name="connsiteY3" fmla="*/ 4020996 h 5021705"/>
              <a:gd name="connsiteX0" fmla="*/ 0 w 3912433"/>
              <a:gd name="connsiteY0" fmla="*/ 0 h 5168788"/>
              <a:gd name="connsiteX1" fmla="*/ 0 w 3912433"/>
              <a:gd name="connsiteY1" fmla="*/ 5168788 h 5168788"/>
              <a:gd name="connsiteX2" fmla="*/ 3912433 w 3912433"/>
              <a:gd name="connsiteY2" fmla="*/ 5168788 h 5168788"/>
              <a:gd name="connsiteX3" fmla="*/ 3912433 w 3912433"/>
              <a:gd name="connsiteY3" fmla="*/ 4168079 h 5168788"/>
            </a:gdLst>
            <a:ahLst/>
            <a:cxnLst>
              <a:cxn ang="0">
                <a:pos x="connsiteX0" y="connsiteY0"/>
              </a:cxn>
              <a:cxn ang="0">
                <a:pos x="connsiteX1" y="connsiteY1"/>
              </a:cxn>
              <a:cxn ang="0">
                <a:pos x="connsiteX2" y="connsiteY2"/>
              </a:cxn>
              <a:cxn ang="0">
                <a:pos x="connsiteX3" y="connsiteY3"/>
              </a:cxn>
            </a:cxnLst>
            <a:rect l="l" t="t" r="r" b="b"/>
            <a:pathLst>
              <a:path w="3912433" h="5168788">
                <a:moveTo>
                  <a:pt x="0" y="0"/>
                </a:moveTo>
                <a:lnTo>
                  <a:pt x="0" y="5168788"/>
                </a:lnTo>
                <a:lnTo>
                  <a:pt x="3912433" y="5168788"/>
                </a:lnTo>
                <a:lnTo>
                  <a:pt x="3912433" y="4168079"/>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a:latin typeface="Meiryo UI" panose="020B0604030504040204" pitchFamily="50" charset="-128"/>
              <a:ea typeface="Meiryo UI" panose="020B0604030504040204" pitchFamily="50" charset="-128"/>
            </a:endParaRPr>
          </a:p>
        </p:txBody>
      </p:sp>
      <p:cxnSp>
        <p:nvCxnSpPr>
          <p:cNvPr id="18" name="直線​​コネクタ(S) 17">
            <a:extLst>
              <a:ext uri="{FF2B5EF4-FFF2-40B4-BE49-F238E27FC236}">
                <a16:creationId xmlns:a16="http://schemas.microsoft.com/office/drawing/2014/main" id="{2B7F3532-0764-4856-AF98-4671C7227F48}"/>
              </a:ext>
              <a:ext uri="{C183D7F6-B498-43B3-948B-1728B52AA6E4}">
                <adec:decorative xmlns:adec="http://schemas.microsoft.com/office/drawing/2017/decorative" val="1"/>
              </a:ext>
            </a:extLst>
          </p:cNvPr>
          <p:cNvCxnSpPr/>
          <p:nvPr/>
        </p:nvCxnSpPr>
        <p:spPr>
          <a:xfrm>
            <a:off x="5546361" y="-29980"/>
            <a:ext cx="0" cy="221854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図プレースホルダー 47" descr="丸太のクローズアップ">
            <a:extLst>
              <a:ext uri="{FF2B5EF4-FFF2-40B4-BE49-F238E27FC236}">
                <a16:creationId xmlns:a16="http://schemas.microsoft.com/office/drawing/2014/main" id="{ECEE719C-2C7D-4F56-920C-1AF0B6F0638E}"/>
              </a:ext>
            </a:extLst>
          </p:cNvPr>
          <p:cNvPicPr>
            <a:picLocks noGrp="1" noChangeAspect="1"/>
          </p:cNvPicPr>
          <p:nvPr>
            <p:ph type="pic" sz="quarter" idx="22"/>
          </p:nvPr>
        </p:nvPicPr>
        <p:blipFill rotWithShape="1">
          <a:blip r:embed="rId3" cstate="email">
            <a:extLst>
              <a:ext uri="{28A0092B-C50C-407E-A947-70E740481C1C}">
                <a14:useLocalDpi xmlns:a14="http://schemas.microsoft.com/office/drawing/2010/main"/>
              </a:ext>
            </a:extLst>
          </a:blip>
          <a:srcRect/>
          <a:stretch/>
        </p:blipFill>
        <p:spPr>
          <a:xfrm>
            <a:off x="0" y="0"/>
            <a:ext cx="12192000" cy="1662113"/>
          </a:xfrm>
        </p:spPr>
      </p:pic>
      <p:sp>
        <p:nvSpPr>
          <p:cNvPr id="2" name="タイトル 1">
            <a:extLst>
              <a:ext uri="{FF2B5EF4-FFF2-40B4-BE49-F238E27FC236}">
                <a16:creationId xmlns:a16="http://schemas.microsoft.com/office/drawing/2014/main" id="{27A6F7BB-30A8-4980-AD4A-2FB0B53FA6C9}"/>
              </a:ext>
            </a:extLst>
          </p:cNvPr>
          <p:cNvSpPr>
            <a:spLocks noGrp="1"/>
          </p:cNvSpPr>
          <p:nvPr>
            <p:ph type="title"/>
          </p:nvPr>
        </p:nvSpPr>
        <p:spPr>
          <a:xfrm>
            <a:off x="1097279" y="457201"/>
            <a:ext cx="9997440" cy="1662113"/>
          </a:xfrm>
        </p:spPr>
        <p:txBody>
          <a:bodyPr rtlCol="0">
            <a:normAutofit fontScale="90000"/>
          </a:bodyPr>
          <a:lstStyle/>
          <a:p>
            <a:pPr rtl="0"/>
            <a:r>
              <a:rPr lang="en-US" altLang="ja-JP" dirty="0">
                <a:latin typeface="Meiryo UI" panose="020B0604030504040204" pitchFamily="50" charset="-128"/>
                <a:ea typeface="Meiryo UI" panose="020B0604030504040204" pitchFamily="50" charset="-128"/>
              </a:rPr>
              <a:t>Gaia</a:t>
            </a: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Cloud</a:t>
            </a:r>
            <a:r>
              <a:rPr lang="ja-JP" altLang="en-US" dirty="0">
                <a:latin typeface="Meiryo UI" panose="020B0604030504040204" pitchFamily="50" charset="-128"/>
                <a:ea typeface="Meiryo UI" panose="020B0604030504040204" pitchFamily="50" charset="-128"/>
              </a:rPr>
              <a:t>メンテナンス移行計画</a:t>
            </a:r>
          </a:p>
        </p:txBody>
      </p:sp>
      <p:sp>
        <p:nvSpPr>
          <p:cNvPr id="5" name="スライド番号プレースホルダー 4">
            <a:extLst>
              <a:ext uri="{FF2B5EF4-FFF2-40B4-BE49-F238E27FC236}">
                <a16:creationId xmlns:a16="http://schemas.microsoft.com/office/drawing/2014/main" id="{998067AC-1E4B-4A7F-AEA2-B5CA36E97747}"/>
              </a:ext>
            </a:extLst>
          </p:cNvPr>
          <p:cNvSpPr>
            <a:spLocks noGrp="1"/>
          </p:cNvSpPr>
          <p:nvPr>
            <p:ph type="sldNum" sz="quarter" idx="25"/>
          </p:nvPr>
        </p:nvSpPr>
        <p:spPr/>
        <p:txBody>
          <a:bodyPr rtlCol="0"/>
          <a:lstStyle/>
          <a:p>
            <a:pPr rtl="0"/>
            <a:fld id="{294A09A9-5501-47C1-A89A-A340965A2BE2}" type="slidenum">
              <a:rPr lang="en-US" altLang="ja-JP" smtClean="0">
                <a:latin typeface="Meiryo UI" panose="020B0604030504040204" pitchFamily="50" charset="-128"/>
                <a:ea typeface="Meiryo UI" panose="020B0604030504040204" pitchFamily="50" charset="-128"/>
              </a:rPr>
              <a:pPr rtl="0"/>
              <a:t>10</a:t>
            </a:fld>
            <a:endParaRPr lang="ja-JP" altLang="en-US">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F71A2727-5A84-90B8-618A-E9C33B8604CA}"/>
              </a:ext>
            </a:extLst>
          </p:cNvPr>
          <p:cNvPicPr>
            <a:picLocks noChangeAspect="1"/>
          </p:cNvPicPr>
          <p:nvPr/>
        </p:nvPicPr>
        <p:blipFill>
          <a:blip r:embed="rId4"/>
          <a:stretch>
            <a:fillRect/>
          </a:stretch>
        </p:blipFill>
        <p:spPr>
          <a:xfrm>
            <a:off x="644994" y="2909435"/>
            <a:ext cx="11094721" cy="2528018"/>
          </a:xfrm>
          <a:prstGeom prst="rect">
            <a:avLst/>
          </a:prstGeom>
        </p:spPr>
      </p:pic>
    </p:spTree>
    <p:extLst>
      <p:ext uri="{BB962C8B-B14F-4D97-AF65-F5344CB8AC3E}">
        <p14:creationId xmlns:p14="http://schemas.microsoft.com/office/powerpoint/2010/main" val="301326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2FD90-4F0C-2B44-97CD-683630477E54}"/>
              </a:ext>
            </a:extLst>
          </p:cNvPr>
          <p:cNvSpPr>
            <a:spLocks noGrp="1"/>
          </p:cNvSpPr>
          <p:nvPr>
            <p:ph type="title"/>
          </p:nvPr>
        </p:nvSpPr>
        <p:spPr>
          <a:xfrm>
            <a:off x="376629" y="611455"/>
            <a:ext cx="10646275" cy="1356607"/>
          </a:xfrm>
        </p:spPr>
        <p:txBody>
          <a:bodyPr rtlCol="0">
            <a:normAutofit/>
          </a:bodyPr>
          <a:lstStyle/>
          <a:p>
            <a:pPr rtl="0"/>
            <a:r>
              <a:rPr lang="ja-JP" altLang="en-US" dirty="0">
                <a:latin typeface="Meiryo UI" panose="020B0604030504040204" pitchFamily="50" charset="-128"/>
                <a:ea typeface="Meiryo UI" panose="020B0604030504040204" pitchFamily="50" charset="-128"/>
              </a:rPr>
              <a:t>タイムライン</a:t>
            </a:r>
            <a:r>
              <a:rPr lang="en-US" altLang="ja-JP" sz="2700" dirty="0">
                <a:latin typeface="Meiryo UI" panose="020B0604030504040204" pitchFamily="50" charset="-128"/>
                <a:ea typeface="Meiryo UI" panose="020B0604030504040204" pitchFamily="50" charset="-128"/>
              </a:rPr>
              <a:t>(Gaia</a:t>
            </a:r>
            <a:r>
              <a:rPr lang="ja-JP" altLang="en-US" sz="2700" dirty="0">
                <a:latin typeface="Meiryo UI" panose="020B0604030504040204" pitchFamily="50" charset="-128"/>
                <a:ea typeface="Meiryo UI" panose="020B0604030504040204" pitchFamily="50" charset="-128"/>
              </a:rPr>
              <a:t> </a:t>
            </a:r>
            <a:r>
              <a:rPr lang="en-US" altLang="ja-JP" sz="2700" dirty="0">
                <a:latin typeface="Meiryo UI" panose="020B0604030504040204" pitchFamily="50" charset="-128"/>
                <a:ea typeface="Meiryo UI" panose="020B0604030504040204" pitchFamily="50" charset="-128"/>
              </a:rPr>
              <a:t>Cloud</a:t>
            </a:r>
            <a:r>
              <a:rPr lang="ja-JP" altLang="en-US" sz="2700" dirty="0">
                <a:latin typeface="Meiryo UI" panose="020B0604030504040204" pitchFamily="50" charset="-128"/>
                <a:ea typeface="Meiryo UI" panose="020B0604030504040204" pitchFamily="50" charset="-128"/>
              </a:rPr>
              <a:t>メンテナンス</a:t>
            </a:r>
            <a:r>
              <a:rPr lang="en-US" altLang="ja-JP" sz="2700" dirty="0">
                <a:latin typeface="Meiryo UI" panose="020B0604030504040204" pitchFamily="50" charset="-128"/>
                <a:ea typeface="Meiryo UI" panose="020B0604030504040204" pitchFamily="50" charset="-128"/>
              </a:rPr>
              <a:t>)</a:t>
            </a:r>
            <a:endParaRPr lang="ja-JP" altLang="en-US" sz="2700" dirty="0">
              <a:latin typeface="Meiryo UI" panose="020B0604030504040204" pitchFamily="50" charset="-128"/>
              <a:ea typeface="Meiryo UI" panose="020B0604030504040204" pitchFamily="50" charset="-128"/>
            </a:endParaRPr>
          </a:p>
        </p:txBody>
      </p:sp>
      <p:graphicFrame>
        <p:nvGraphicFramePr>
          <p:cNvPr id="9" name="図 2" descr="タイムライン SmartArt グラフィック">
            <a:extLst>
              <a:ext uri="{FF2B5EF4-FFF2-40B4-BE49-F238E27FC236}">
                <a16:creationId xmlns:a16="http://schemas.microsoft.com/office/drawing/2014/main" id="{943579B3-F593-42FE-B851-B1972F37F777}"/>
              </a:ext>
            </a:extLst>
          </p:cNvPr>
          <p:cNvGraphicFramePr>
            <a:graphicFrameLocks noGrp="1"/>
          </p:cNvGraphicFramePr>
          <p:nvPr>
            <p:ph idx="1"/>
            <p:extLst>
              <p:ext uri="{D42A27DB-BD31-4B8C-83A1-F6EECF244321}">
                <p14:modId xmlns:p14="http://schemas.microsoft.com/office/powerpoint/2010/main" val="668677271"/>
              </p:ext>
            </p:extLst>
          </p:nvPr>
        </p:nvGraphicFramePr>
        <p:xfrm>
          <a:off x="462988" y="1884363"/>
          <a:ext cx="1106424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スライド番号プレースホルダー 4">
            <a:extLst>
              <a:ext uri="{FF2B5EF4-FFF2-40B4-BE49-F238E27FC236}">
                <a16:creationId xmlns:a16="http://schemas.microsoft.com/office/drawing/2014/main" id="{1E40B52F-F7A3-43E3-A23E-009C07061777}"/>
              </a:ext>
            </a:extLst>
          </p:cNvPr>
          <p:cNvSpPr>
            <a:spLocks noGrp="1"/>
          </p:cNvSpPr>
          <p:nvPr>
            <p:ph type="sldNum" sz="quarter" idx="12"/>
          </p:nvPr>
        </p:nvSpPr>
        <p:spPr/>
        <p:txBody>
          <a:bodyPr rtlCol="0"/>
          <a:lstStyle/>
          <a:p>
            <a:pPr rtl="0"/>
            <a:fld id="{294A09A9-5501-47C1-A89A-A340965A2BE2}" type="slidenum">
              <a:rPr lang="en-US" altLang="ja-JP" smtClean="0">
                <a:latin typeface="Meiryo UI" panose="020B0604030504040204" pitchFamily="50" charset="-128"/>
                <a:ea typeface="Meiryo UI" panose="020B0604030504040204" pitchFamily="50" charset="-128"/>
              </a:rPr>
              <a:t>11</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76614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プレースホルダー 6" descr="年輪のクローズアップ">
            <a:extLst>
              <a:ext uri="{FF2B5EF4-FFF2-40B4-BE49-F238E27FC236}">
                <a16:creationId xmlns:a16="http://schemas.microsoft.com/office/drawing/2014/main" id="{D0173078-5567-4EA7-8EFA-35D245A89A32}"/>
              </a:ext>
            </a:extLst>
          </p:cNvPr>
          <p:cNvPicPr>
            <a:picLocks noGrp="1" noChangeAspect="1"/>
          </p:cNvPicPr>
          <p:nvPr>
            <p:ph type="pic" sz="quarter" idx="10"/>
          </p:nvPr>
        </p:nvPicPr>
        <p:blipFill rotWithShape="1">
          <a:blip r:embed="rId3" cstate="email">
            <a:extLst>
              <a:ext uri="{BEBA8EAE-BF5A-486C-A8C5-ECC9F3942E4B}">
                <a14:imgProps xmlns:a14="http://schemas.microsoft.com/office/drawing/2010/main">
                  <a14:imgLayer r:embed="rId4">
                    <a14:imgEffect>
                      <a14:colorTemperature colorTemp="11200"/>
                    </a14:imgEffect>
                    <a14:imgEffect>
                      <a14:saturation sat="300000"/>
                    </a14:imgEffect>
                    <a14:imgEffect>
                      <a14:brightnessContrast contrast="-28000"/>
                    </a14:imgEffect>
                  </a14:imgLayer>
                </a14:imgProps>
              </a:ext>
              <a:ext uri="{28A0092B-C50C-407E-A947-70E740481C1C}">
                <a14:useLocalDpi xmlns:a14="http://schemas.microsoft.com/office/drawing/2010/main"/>
              </a:ext>
            </a:extLst>
          </a:blip>
          <a:srcRect/>
          <a:stretch/>
        </p:blipFill>
        <p:spPr>
          <a:xfrm>
            <a:off x="0" y="0"/>
            <a:ext cx="12192000" cy="2945761"/>
          </a:xfrm>
        </p:spPr>
      </p:pic>
      <p:sp>
        <p:nvSpPr>
          <p:cNvPr id="2" name="タイトル 1">
            <a:extLst>
              <a:ext uri="{FF2B5EF4-FFF2-40B4-BE49-F238E27FC236}">
                <a16:creationId xmlns:a16="http://schemas.microsoft.com/office/drawing/2014/main" id="{69FAE308-3076-43DB-B834-DA0B0AE19AF9}"/>
              </a:ext>
            </a:extLst>
          </p:cNvPr>
          <p:cNvSpPr>
            <a:spLocks noGrp="1"/>
          </p:cNvSpPr>
          <p:nvPr>
            <p:ph type="title"/>
          </p:nvPr>
        </p:nvSpPr>
        <p:spPr>
          <a:xfrm>
            <a:off x="1" y="2631132"/>
            <a:ext cx="11118272" cy="1662546"/>
          </a:xfrm>
        </p:spPr>
        <p:txBody>
          <a:bodyPr rtlCol="0"/>
          <a:lstStyle/>
          <a:p>
            <a:pPr rtl="0"/>
            <a:r>
              <a:rPr lang="en-US" altLang="ja-JP" dirty="0">
                <a:latin typeface="Meiryo UI" panose="020B0604030504040204" pitchFamily="50" charset="-128"/>
                <a:ea typeface="Meiryo UI" panose="020B0604030504040204" pitchFamily="50" charset="-128"/>
              </a:rPr>
              <a:t>41</a:t>
            </a:r>
            <a:r>
              <a:rPr lang="ja-JP" altLang="en-US" dirty="0">
                <a:latin typeface="Meiryo UI" panose="020B0604030504040204" pitchFamily="50" charset="-128"/>
                <a:ea typeface="Meiryo UI" panose="020B0604030504040204" pitchFamily="50" charset="-128"/>
              </a:rPr>
              <a:t>期も、ご協力お願いいたします</a:t>
            </a:r>
          </a:p>
        </p:txBody>
      </p:sp>
      <p:sp>
        <p:nvSpPr>
          <p:cNvPr id="6" name="スライド番号プレースホルダー 5">
            <a:extLst>
              <a:ext uri="{FF2B5EF4-FFF2-40B4-BE49-F238E27FC236}">
                <a16:creationId xmlns:a16="http://schemas.microsoft.com/office/drawing/2014/main" id="{EDCA79AC-C897-45AD-8CB4-023E28E30EA1}"/>
              </a:ext>
            </a:extLst>
          </p:cNvPr>
          <p:cNvSpPr>
            <a:spLocks noGrp="1"/>
          </p:cNvSpPr>
          <p:nvPr>
            <p:ph type="sldNum" sz="quarter" idx="13"/>
          </p:nvPr>
        </p:nvSpPr>
        <p:spPr/>
        <p:txBody>
          <a:bodyPr rtlCol="0"/>
          <a:lstStyle/>
          <a:p>
            <a:pPr rtl="0"/>
            <a:fld id="{294A09A9-5501-47C1-A89A-A340965A2BE2}" type="slidenum">
              <a:rPr lang="en-US" altLang="ja-JP" smtClean="0">
                <a:latin typeface="Meiryo UI" panose="020B0604030504040204" pitchFamily="50" charset="-128"/>
                <a:ea typeface="Meiryo UI" panose="020B0604030504040204" pitchFamily="50" charset="-128"/>
              </a:rPr>
              <a:t>12</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プレースホルダー 14" descr="木材の上にあるのこぎりの刃のクローズアップ">
            <a:extLst>
              <a:ext uri="{FF2B5EF4-FFF2-40B4-BE49-F238E27FC236}">
                <a16:creationId xmlns:a16="http://schemas.microsoft.com/office/drawing/2014/main" id="{5F6978D0-415F-4580-9A46-F5D8C3BF8B6B}"/>
              </a:ext>
            </a:extLst>
          </p:cNvPr>
          <p:cNvPicPr>
            <a:picLocks noGrp="1" noChangeAspect="1"/>
          </p:cNvPicPr>
          <p:nvPr>
            <p:ph type="pic" sz="quarter" idx="10"/>
          </p:nvPr>
        </p:nvPicPr>
        <p:blipFill rotWithShape="1">
          <a:blip r:embed="rId3" cstate="email">
            <a:extLst>
              <a:ext uri="{BEBA8EAE-BF5A-486C-A8C5-ECC9F3942E4B}">
                <a14:imgProps xmlns:a14="http://schemas.microsoft.com/office/drawing/2010/main">
                  <a14:imgLayer r:embed="rId4">
                    <a14:imgEffect>
                      <a14:saturation sat="138000"/>
                    </a14:imgEffect>
                    <a14:imgEffect>
                      <a14:brightnessContrast bright="25000"/>
                    </a14:imgEffect>
                  </a14:imgLayer>
                </a14:imgProps>
              </a:ext>
              <a:ext uri="{28A0092B-C50C-407E-A947-70E740481C1C}">
                <a14:useLocalDpi xmlns:a14="http://schemas.microsoft.com/office/drawing/2010/main"/>
              </a:ext>
            </a:extLst>
          </a:blip>
          <a:srcRect/>
          <a:stretch/>
        </p:blipFill>
        <p:spPr>
          <a:xfrm>
            <a:off x="6095999" y="0"/>
            <a:ext cx="6096001" cy="6858000"/>
          </a:xfrm>
        </p:spPr>
      </p:pic>
      <p:sp>
        <p:nvSpPr>
          <p:cNvPr id="3" name="コンテンツ プレースホルダー 2">
            <a:extLst>
              <a:ext uri="{FF2B5EF4-FFF2-40B4-BE49-F238E27FC236}">
                <a16:creationId xmlns:a16="http://schemas.microsoft.com/office/drawing/2014/main" id="{22788C46-D0BC-4307-AE55-7601A139E7CB}"/>
              </a:ext>
            </a:extLst>
          </p:cNvPr>
          <p:cNvSpPr>
            <a:spLocks noGrp="1"/>
          </p:cNvSpPr>
          <p:nvPr>
            <p:ph idx="1"/>
          </p:nvPr>
        </p:nvSpPr>
        <p:spPr>
          <a:xfrm>
            <a:off x="838209" y="2233534"/>
            <a:ext cx="4950031" cy="2833142"/>
          </a:xfrm>
        </p:spPr>
        <p:txBody>
          <a:bodyPr vert="horz" lIns="91440" tIns="45720" rIns="91440" bIns="45720" rtlCol="0" anchor="t">
            <a:normAutofit/>
          </a:bodyPr>
          <a:lstStyle/>
          <a:p>
            <a:pPr rtl="0"/>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概要</a:t>
            </a:r>
            <a:r>
              <a:rPr lang="en-US" altLang="ja-JP" dirty="0">
                <a:latin typeface="Meiryo UI" panose="020B0604030504040204" pitchFamily="50" charset="-128"/>
                <a:ea typeface="Meiryo UI" panose="020B0604030504040204" pitchFamily="50" charset="-128"/>
              </a:rPr>
              <a:t>】</a:t>
            </a:r>
            <a:endParaRPr lang="ja-JP" altLang="en-US" dirty="0">
              <a:latin typeface="Meiryo UI" panose="020B0604030504040204" pitchFamily="50" charset="-128"/>
              <a:ea typeface="Meiryo UI" panose="020B0604030504040204" pitchFamily="50" charset="-128"/>
            </a:endParaRPr>
          </a:p>
          <a:p>
            <a:pPr rtl="0"/>
            <a:r>
              <a:rPr lang="ja-JP" altLang="en-US" dirty="0">
                <a:latin typeface="Meiryo UI" panose="020B0604030504040204" pitchFamily="50" charset="-128"/>
                <a:ea typeface="Meiryo UI" panose="020B0604030504040204" pitchFamily="50" charset="-128"/>
              </a:rPr>
              <a:t>歩掛改定ライン実績と計画</a:t>
            </a:r>
          </a:p>
          <a:p>
            <a:pPr rtl="0"/>
            <a:r>
              <a:rPr lang="ja-JP" altLang="en-US" dirty="0"/>
              <a:t>追加資料ライン</a:t>
            </a:r>
            <a:r>
              <a:rPr lang="ja-JP" altLang="en-US" dirty="0">
                <a:latin typeface="Meiryo UI" panose="020B0604030504040204" pitchFamily="50" charset="-128"/>
                <a:ea typeface="Meiryo UI" panose="020B0604030504040204" pitchFamily="50" charset="-128"/>
              </a:rPr>
              <a:t>実績と計画</a:t>
            </a:r>
          </a:p>
          <a:p>
            <a:pPr rtl="0"/>
            <a:r>
              <a:rPr lang="en-US" altLang="ja-JP" dirty="0">
                <a:latin typeface="Meiryo UI" panose="020B0604030504040204" pitchFamily="50" charset="-128"/>
                <a:ea typeface="Meiryo UI" panose="020B0604030504040204" pitchFamily="50" charset="-128"/>
              </a:rPr>
              <a:t>Gaia</a:t>
            </a: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Cloud</a:t>
            </a:r>
            <a:r>
              <a:rPr lang="ja-JP" altLang="en-US" dirty="0">
                <a:latin typeface="Meiryo UI" panose="020B0604030504040204" pitchFamily="50" charset="-128"/>
                <a:ea typeface="Meiryo UI" panose="020B0604030504040204" pitchFamily="50" charset="-128"/>
              </a:rPr>
              <a:t>メンテンナス移行計画</a:t>
            </a:r>
          </a:p>
        </p:txBody>
      </p:sp>
      <p:sp>
        <p:nvSpPr>
          <p:cNvPr id="5" name="フッター プレースホルダー 4">
            <a:extLst>
              <a:ext uri="{FF2B5EF4-FFF2-40B4-BE49-F238E27FC236}">
                <a16:creationId xmlns:a16="http://schemas.microsoft.com/office/drawing/2014/main" id="{1EC8DB68-2E92-404F-92DB-686F0759B355}"/>
              </a:ext>
            </a:extLst>
          </p:cNvPr>
          <p:cNvSpPr>
            <a:spLocks noGrp="1"/>
          </p:cNvSpPr>
          <p:nvPr>
            <p:ph type="ftr" sz="quarter" idx="11"/>
          </p:nvPr>
        </p:nvSpPr>
        <p:spPr>
          <a:xfrm>
            <a:off x="2808890" y="6356350"/>
            <a:ext cx="3108434" cy="365125"/>
          </a:xfrm>
        </p:spPr>
        <p:txBody>
          <a:bodyPr rtlCol="0"/>
          <a:lstStyle/>
          <a:p>
            <a:pPr rtl="0"/>
            <a:r>
              <a:rPr lang="ja-JP" altLang="en-US" dirty="0"/>
              <a:t>歩掛改定、追加資料</a:t>
            </a:r>
            <a:r>
              <a:rPr lang="ja-JP" altLang="en-US" dirty="0">
                <a:latin typeface="Meiryo UI" panose="020B0604030504040204" pitchFamily="50" charset="-128"/>
                <a:ea typeface="Meiryo UI" panose="020B0604030504040204" pitchFamily="50" charset="-128"/>
              </a:rPr>
              <a:t> </a:t>
            </a:r>
            <a:r>
              <a:rPr lang="en-US" altLang="zh-TW" dirty="0">
                <a:latin typeface="Meiryo UI" panose="020B0604030504040204" pitchFamily="50" charset="-128"/>
                <a:ea typeface="Meiryo UI" panose="020B0604030504040204" pitchFamily="50" charset="-128"/>
              </a:rPr>
              <a:t>41</a:t>
            </a:r>
            <a:r>
              <a:rPr lang="zh-TW" altLang="en-US" dirty="0">
                <a:latin typeface="Meiryo UI" panose="020B0604030504040204" pitchFamily="50" charset="-128"/>
                <a:ea typeface="Meiryo UI" panose="020B0604030504040204" pitchFamily="50" charset="-128"/>
              </a:rPr>
              <a:t>期活動計画</a:t>
            </a:r>
            <a:r>
              <a:rPr lang="en-US" altLang="zh-TW" dirty="0">
                <a:latin typeface="Meiryo UI" panose="020B0604030504040204" pitchFamily="50" charset="-128"/>
                <a:ea typeface="Meiryo UI" panose="020B0604030504040204" pitchFamily="50" charset="-128"/>
              </a:rPr>
              <a:t>(4</a:t>
            </a:r>
            <a:r>
              <a:rPr lang="zh-TW" altLang="en-US" dirty="0">
                <a:latin typeface="Meiryo UI" panose="020B0604030504040204" pitchFamily="50" charset="-128"/>
                <a:ea typeface="Meiryo UI" panose="020B0604030504040204" pitchFamily="50" charset="-128"/>
              </a:rPr>
              <a:t>月</a:t>
            </a:r>
            <a:r>
              <a:rPr lang="en-US" altLang="zh-TW" dirty="0">
                <a:latin typeface="Meiryo UI" panose="020B0604030504040204" pitchFamily="50" charset="-128"/>
                <a:ea typeface="Meiryo UI" panose="020B0604030504040204" pitchFamily="50" charset="-128"/>
              </a:rPr>
              <a:t>)</a:t>
            </a:r>
            <a:endParaRPr lang="ja-JP" altLang="en-US" dirty="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B6F16CF0-2D6F-4308-84F3-0D90106EF453}"/>
              </a:ext>
            </a:extLst>
          </p:cNvPr>
          <p:cNvSpPr>
            <a:spLocks noGrp="1"/>
          </p:cNvSpPr>
          <p:nvPr>
            <p:ph type="sldNum" sz="quarter" idx="4"/>
          </p:nvPr>
        </p:nvSpPr>
        <p:spPr>
          <a:xfrm>
            <a:off x="10713308" y="6356350"/>
            <a:ext cx="1097692" cy="365125"/>
          </a:xfrm>
        </p:spPr>
        <p:txBody>
          <a:bodyPr rtlCol="0"/>
          <a:lstStyle/>
          <a:p>
            <a:pPr rtl="0"/>
            <a:fld id="{294A09A9-5501-47C1-A89A-A340965A2BE2}" type="slidenum">
              <a:rPr lang="en-US" altLang="ja-JP" smtClean="0">
                <a:latin typeface="Meiryo UI" panose="020B0604030504040204" pitchFamily="50" charset="-128"/>
                <a:ea typeface="Meiryo UI" panose="020B0604030504040204" pitchFamily="50" charset="-128"/>
              </a:rPr>
              <a:pPr/>
              <a:t>2</a:t>
            </a:fld>
            <a:endParaRPr lang="ja-JP" altLang="en-US">
              <a:latin typeface="Meiryo UI" panose="020B0604030504040204" pitchFamily="50" charset="-128"/>
              <a:ea typeface="Meiryo UI" panose="020B0604030504040204" pitchFamily="50" charset="-128"/>
            </a:endParaRPr>
          </a:p>
        </p:txBody>
      </p:sp>
      <p:sp>
        <p:nvSpPr>
          <p:cNvPr id="4" name="日付プレースホルダー 3">
            <a:extLst>
              <a:ext uri="{FF2B5EF4-FFF2-40B4-BE49-F238E27FC236}">
                <a16:creationId xmlns:a16="http://schemas.microsoft.com/office/drawing/2014/main" id="{4EE218F9-AB58-4282-BBEE-677032C754E0}"/>
              </a:ext>
            </a:extLst>
          </p:cNvPr>
          <p:cNvSpPr>
            <a:spLocks noGrp="1"/>
          </p:cNvSpPr>
          <p:nvPr>
            <p:ph type="dt" sz="half" idx="2"/>
          </p:nvPr>
        </p:nvSpPr>
        <p:spPr>
          <a:xfrm>
            <a:off x="381000" y="6356350"/>
            <a:ext cx="1954427" cy="365125"/>
          </a:xfrm>
        </p:spPr>
        <p:txBody>
          <a:bodyPr rtlCol="0"/>
          <a:lstStyle/>
          <a:p>
            <a:pPr rtl="0"/>
            <a:r>
              <a:rPr lang="en-US" altLang="ja-JP" dirty="0">
                <a:latin typeface="Meiryo UI" panose="020B0604030504040204" pitchFamily="50" charset="-128"/>
                <a:ea typeface="Meiryo UI" panose="020B0604030504040204" pitchFamily="50" charset="-128"/>
              </a:rPr>
              <a:t>2024/4/18</a:t>
            </a:r>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図プレースホルダー 47" descr="丸太のクローズアップ">
            <a:extLst>
              <a:ext uri="{FF2B5EF4-FFF2-40B4-BE49-F238E27FC236}">
                <a16:creationId xmlns:a16="http://schemas.microsoft.com/office/drawing/2014/main" id="{1F248690-974B-4931-81FC-51CD3F679A29}"/>
              </a:ext>
            </a:extLst>
          </p:cNvPr>
          <p:cNvPicPr>
            <a:picLocks noGrp="1" noChangeAspect="1"/>
          </p:cNvPicPr>
          <p:nvPr>
            <p:ph type="pic" sz="quarter" idx="22"/>
          </p:nvPr>
        </p:nvPicPr>
        <p:blipFill rotWithShape="1">
          <a:blip r:embed="rId3" cstate="email">
            <a:extLst>
              <a:ext uri="{28A0092B-C50C-407E-A947-70E740481C1C}">
                <a14:useLocalDpi xmlns:a14="http://schemas.microsoft.com/office/drawing/2010/main"/>
              </a:ext>
            </a:extLst>
          </a:blip>
          <a:srcRect/>
          <a:stretch/>
        </p:blipFill>
        <p:spPr>
          <a:xfrm>
            <a:off x="0" y="0"/>
            <a:ext cx="12192000" cy="1662113"/>
          </a:xfrm>
        </p:spPr>
      </p:pic>
      <p:sp>
        <p:nvSpPr>
          <p:cNvPr id="50" name="タイトル 49">
            <a:extLst>
              <a:ext uri="{FF2B5EF4-FFF2-40B4-BE49-F238E27FC236}">
                <a16:creationId xmlns:a16="http://schemas.microsoft.com/office/drawing/2014/main" id="{DECB401E-988F-466F-9DA1-EE593252B045}"/>
              </a:ext>
            </a:extLst>
          </p:cNvPr>
          <p:cNvSpPr>
            <a:spLocks noGrp="1"/>
          </p:cNvSpPr>
          <p:nvPr>
            <p:ph type="title"/>
          </p:nvPr>
        </p:nvSpPr>
        <p:spPr>
          <a:xfrm>
            <a:off x="1097280" y="496957"/>
            <a:ext cx="9997440" cy="1662113"/>
          </a:xfrm>
        </p:spPr>
        <p:txBody>
          <a:bodyPr rtlCol="0">
            <a:normAutofit/>
          </a:bodyPr>
          <a:lstStyle/>
          <a:p>
            <a:pPr rtl="0"/>
            <a:r>
              <a:rPr lang="ja-JP" altLang="en-US" sz="4400" dirty="0">
                <a:latin typeface="Meiryo UI" panose="020B0604030504040204" pitchFamily="50" charset="-128"/>
                <a:ea typeface="Meiryo UI" panose="020B0604030504040204" pitchFamily="50" charset="-128"/>
              </a:rPr>
              <a:t>歩掛改定ライン</a:t>
            </a:r>
            <a:r>
              <a:rPr lang="en-US" altLang="ja-JP" sz="4400" dirty="0">
                <a:latin typeface="Meiryo UI" panose="020B0604030504040204" pitchFamily="50" charset="-128"/>
                <a:ea typeface="Meiryo UI" panose="020B0604030504040204" pitchFamily="50" charset="-128"/>
              </a:rPr>
              <a:t>_40</a:t>
            </a:r>
            <a:r>
              <a:rPr lang="ja-JP" altLang="en-US" sz="4400" dirty="0">
                <a:latin typeface="Meiryo UI" panose="020B0604030504040204" pitchFamily="50" charset="-128"/>
                <a:ea typeface="Meiryo UI" panose="020B0604030504040204" pitchFamily="50" charset="-128"/>
              </a:rPr>
              <a:t>期資料対応実績</a:t>
            </a:r>
          </a:p>
        </p:txBody>
      </p:sp>
      <p:sp>
        <p:nvSpPr>
          <p:cNvPr id="4" name="スライド番号プレースホルダー 3">
            <a:extLst>
              <a:ext uri="{FF2B5EF4-FFF2-40B4-BE49-F238E27FC236}">
                <a16:creationId xmlns:a16="http://schemas.microsoft.com/office/drawing/2014/main" id="{9B60A718-7E5A-4370-AFB2-C0EBC1706640}"/>
              </a:ext>
            </a:extLst>
          </p:cNvPr>
          <p:cNvSpPr>
            <a:spLocks noGrp="1"/>
          </p:cNvSpPr>
          <p:nvPr>
            <p:ph type="sldNum" sz="quarter" idx="12"/>
          </p:nvPr>
        </p:nvSpPr>
        <p:spPr/>
        <p:txBody>
          <a:bodyPr rtlCol="0"/>
          <a:lstStyle/>
          <a:p>
            <a:pPr rtl="0"/>
            <a:fld id="{294A09A9-5501-47C1-A89A-A340965A2BE2}" type="slidenum">
              <a:rPr lang="en-US" altLang="ja-JP" smtClean="0">
                <a:latin typeface="Meiryo UI" panose="020B0604030504040204" pitchFamily="50" charset="-128"/>
                <a:ea typeface="Meiryo UI" panose="020B0604030504040204" pitchFamily="50" charset="-128"/>
              </a:rPr>
              <a:pPr rtl="0"/>
              <a:t>3</a:t>
            </a:fld>
            <a:endParaRPr lang="ja-JP" altLang="en-US">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A7362598-9E75-AEBF-7DA5-1369668958E3}"/>
              </a:ext>
            </a:extLst>
          </p:cNvPr>
          <p:cNvPicPr>
            <a:picLocks noChangeAspect="1"/>
          </p:cNvPicPr>
          <p:nvPr/>
        </p:nvPicPr>
        <p:blipFill>
          <a:blip r:embed="rId4"/>
          <a:stretch>
            <a:fillRect/>
          </a:stretch>
        </p:blipFill>
        <p:spPr>
          <a:xfrm>
            <a:off x="531547" y="2462847"/>
            <a:ext cx="5123900" cy="3092768"/>
          </a:xfrm>
          <a:prstGeom prst="rect">
            <a:avLst/>
          </a:prstGeom>
        </p:spPr>
      </p:pic>
      <p:sp>
        <p:nvSpPr>
          <p:cNvPr id="10" name="コンテンツ プレースホルダー 17">
            <a:extLst>
              <a:ext uri="{FF2B5EF4-FFF2-40B4-BE49-F238E27FC236}">
                <a16:creationId xmlns:a16="http://schemas.microsoft.com/office/drawing/2014/main" id="{6814C434-E6BE-F4BD-CCC1-079754F0B997}"/>
              </a:ext>
            </a:extLst>
          </p:cNvPr>
          <p:cNvSpPr txBox="1">
            <a:spLocks/>
          </p:cNvSpPr>
          <p:nvPr/>
        </p:nvSpPr>
        <p:spPr>
          <a:xfrm>
            <a:off x="895761" y="5693444"/>
            <a:ext cx="4431070" cy="1038247"/>
          </a:xfrm>
          <a:prstGeom prst="rect">
            <a:avLst/>
          </a:prstGeom>
        </p:spPr>
        <p:txBody>
          <a:bodyPr vert="horz" lIns="91416" tIns="45708" rIns="91416" bIns="45708"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t>【40</a:t>
            </a: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期</a:t>
            </a:r>
            <a: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t>_</a:t>
            </a: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計画時点</a:t>
            </a:r>
            <a: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t>】</a:t>
            </a:r>
            <a:b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・国交省の改定ボリュームは例年通り</a:t>
            </a:r>
            <a:b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・損料燃料消費率が大幅変更</a:t>
            </a:r>
            <a:b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a:t>
            </a:r>
            <a: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t>R4</a:t>
            </a: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日推協歩掛２冊在庫あり</a:t>
            </a:r>
            <a:endPar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11" name="コンテンツ プレースホルダー 17">
            <a:extLst>
              <a:ext uri="{FF2B5EF4-FFF2-40B4-BE49-F238E27FC236}">
                <a16:creationId xmlns:a16="http://schemas.microsoft.com/office/drawing/2014/main" id="{A58BEE66-DE45-05E1-1CF3-8DF4F46BEDF8}"/>
              </a:ext>
            </a:extLst>
          </p:cNvPr>
          <p:cNvSpPr txBox="1">
            <a:spLocks/>
          </p:cNvSpPr>
          <p:nvPr/>
        </p:nvSpPr>
        <p:spPr>
          <a:xfrm>
            <a:off x="6375773" y="5693444"/>
            <a:ext cx="4431070" cy="1038247"/>
          </a:xfrm>
          <a:prstGeom prst="rect">
            <a:avLst/>
          </a:prstGeom>
        </p:spPr>
        <p:txBody>
          <a:bodyPr vert="horz" lIns="91416" tIns="45708" rIns="91416" bIns="45708"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t>【40</a:t>
            </a: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期</a:t>
            </a:r>
            <a: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t>_</a:t>
            </a: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終了時点</a:t>
            </a:r>
            <a: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t>】</a:t>
            </a:r>
            <a:b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・処理能力は計画よりも</a:t>
            </a:r>
            <a:r>
              <a:rPr lang="ja-JP" altLang="en-US" sz="1600">
                <a:solidFill>
                  <a:srgbClr val="00B050"/>
                </a:solidFill>
                <a:latin typeface="Meiryo UI" panose="020B0604030504040204" pitchFamily="50" charset="-128"/>
                <a:ea typeface="Meiryo UI" panose="020B0604030504040204" pitchFamily="50" charset="-128"/>
                <a:cs typeface="Segoe UI" panose="020B0502040204020203" pitchFamily="34" charset="0"/>
              </a:rPr>
              <a:t>安定性</a:t>
            </a: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が増している</a:t>
            </a:r>
            <a:b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・最終的な在庫は、</a:t>
            </a:r>
            <a: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t>20</a:t>
            </a: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資料以下に</a:t>
            </a:r>
            <a:r>
              <a:rPr lang="ja-JP" altLang="en-US" sz="1600">
                <a:solidFill>
                  <a:srgbClr val="00B050"/>
                </a:solidFill>
                <a:latin typeface="Meiryo UI" panose="020B0604030504040204" pitchFamily="50" charset="-128"/>
                <a:ea typeface="Meiryo UI" panose="020B0604030504040204" pitchFamily="50" charset="-128"/>
                <a:cs typeface="Segoe UI" panose="020B0502040204020203" pitchFamily="34" charset="0"/>
              </a:rPr>
              <a:t>減らせた</a:t>
            </a:r>
            <a:b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・日推協歩掛の積み残しは</a:t>
            </a:r>
            <a:r>
              <a:rPr lang="ja-JP" altLang="en-US" sz="1600">
                <a:solidFill>
                  <a:srgbClr val="00B050"/>
                </a:solidFill>
                <a:latin typeface="Meiryo UI" panose="020B0604030504040204" pitchFamily="50" charset="-128"/>
                <a:ea typeface="Meiryo UI" panose="020B0604030504040204" pitchFamily="50" charset="-128"/>
                <a:cs typeface="Segoe UI" panose="020B0502040204020203" pitchFamily="34" charset="0"/>
              </a:rPr>
              <a:t>対応完了</a:t>
            </a:r>
            <a:endParaRPr lang="ja-JP" altLang="en-US" sz="1600" dirty="0">
              <a:solidFill>
                <a:srgbClr val="00B050"/>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13" name="図 12">
            <a:extLst>
              <a:ext uri="{FF2B5EF4-FFF2-40B4-BE49-F238E27FC236}">
                <a16:creationId xmlns:a16="http://schemas.microsoft.com/office/drawing/2014/main" id="{94DDBB33-4A4E-2D3D-F8F4-4A4DD6D96ECA}"/>
              </a:ext>
            </a:extLst>
          </p:cNvPr>
          <p:cNvPicPr>
            <a:picLocks noChangeAspect="1"/>
          </p:cNvPicPr>
          <p:nvPr/>
        </p:nvPicPr>
        <p:blipFill>
          <a:blip r:embed="rId5"/>
          <a:stretch>
            <a:fillRect/>
          </a:stretch>
        </p:blipFill>
        <p:spPr>
          <a:xfrm>
            <a:off x="6375773" y="2212561"/>
            <a:ext cx="5017829" cy="3427392"/>
          </a:xfrm>
          <a:prstGeom prst="rect">
            <a:avLst/>
          </a:prstGeom>
        </p:spPr>
      </p:pic>
    </p:spTree>
    <p:extLst>
      <p:ext uri="{BB962C8B-B14F-4D97-AF65-F5344CB8AC3E}">
        <p14:creationId xmlns:p14="http://schemas.microsoft.com/office/powerpoint/2010/main" val="3645578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43047E-FBFD-4F79-BCA5-10E69740F030}"/>
              </a:ext>
            </a:extLst>
          </p:cNvPr>
          <p:cNvSpPr>
            <a:spLocks noGrp="1"/>
          </p:cNvSpPr>
          <p:nvPr>
            <p:ph type="title"/>
          </p:nvPr>
        </p:nvSpPr>
        <p:spPr>
          <a:xfrm>
            <a:off x="7435119" y="3846786"/>
            <a:ext cx="4137288" cy="2253977"/>
          </a:xfrm>
        </p:spPr>
        <p:txBody>
          <a:bodyPr rtlCol="0">
            <a:normAutofit fontScale="90000"/>
          </a:bodyPr>
          <a:lstStyle/>
          <a:p>
            <a:pPr rtl="0"/>
            <a:r>
              <a:rPr lang="en-US" altLang="ja-JP" dirty="0">
                <a:latin typeface="Meiryo UI" panose="020B0604030504040204" pitchFamily="50" charset="-128"/>
                <a:ea typeface="Meiryo UI" panose="020B0604030504040204" pitchFamily="50" charset="-128"/>
              </a:rPr>
              <a:t>40</a:t>
            </a:r>
            <a:r>
              <a:rPr lang="ja-JP" altLang="en-US" dirty="0">
                <a:latin typeface="Meiryo UI" panose="020B0604030504040204" pitchFamily="50" charset="-128"/>
                <a:ea typeface="Meiryo UI" panose="020B0604030504040204" pitchFamily="50" charset="-128"/>
              </a:rPr>
              <a:t>期の</a:t>
            </a:r>
            <a:br>
              <a:rPr lang="en-US" altLang="ja-JP" dirty="0">
                <a:latin typeface="Meiryo UI" panose="020B0604030504040204" pitchFamily="50" charset="-128"/>
                <a:ea typeface="Meiryo UI" panose="020B0604030504040204" pitchFamily="50" charset="-128"/>
              </a:rPr>
            </a:br>
            <a:r>
              <a:rPr lang="ja-JP" altLang="en-US" dirty="0">
                <a:latin typeface="Meiryo UI" panose="020B0604030504040204" pitchFamily="50" charset="-128"/>
                <a:ea typeface="Meiryo UI" panose="020B0604030504040204" pitchFamily="50" charset="-128"/>
              </a:rPr>
              <a:t>パフォーマンス</a:t>
            </a:r>
            <a:br>
              <a:rPr lang="en-US" altLang="ja-JP" dirty="0">
                <a:latin typeface="Meiryo UI" panose="020B0604030504040204" pitchFamily="50" charset="-128"/>
                <a:ea typeface="Meiryo UI" panose="020B0604030504040204" pitchFamily="50" charset="-128"/>
              </a:rPr>
            </a:br>
            <a:r>
              <a:rPr lang="en-US" altLang="ja-JP" sz="4400" dirty="0">
                <a:latin typeface="Meiryo UI" panose="020B0604030504040204" pitchFamily="50" charset="-128"/>
              </a:rPr>
              <a:t>(</a:t>
            </a:r>
            <a:r>
              <a:rPr lang="ja-JP" altLang="en-US" sz="4400" dirty="0">
                <a:latin typeface="Meiryo UI" panose="020B0604030504040204" pitchFamily="50" charset="-128"/>
              </a:rPr>
              <a:t>生産性変化</a:t>
            </a:r>
            <a:r>
              <a:rPr lang="en-US" altLang="ja-JP" sz="4400" dirty="0">
                <a:latin typeface="Meiryo UI" panose="020B0604030504040204" pitchFamily="50" charset="-128"/>
              </a:rPr>
              <a:t>)</a:t>
            </a:r>
            <a:endParaRPr lang="ja-JP" altLang="en-US" sz="4400"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6E3CF335-A06F-480E-9118-2C9F4558C208}"/>
              </a:ext>
            </a:extLst>
          </p:cNvPr>
          <p:cNvSpPr>
            <a:spLocks noGrp="1"/>
          </p:cNvSpPr>
          <p:nvPr>
            <p:ph type="sldNum" sz="quarter" idx="17"/>
          </p:nvPr>
        </p:nvSpPr>
        <p:spPr/>
        <p:txBody>
          <a:bodyPr rtlCol="0"/>
          <a:lstStyle/>
          <a:p>
            <a:pPr rtl="0"/>
            <a:fld id="{294A09A9-5501-47C1-A89A-A340965A2BE2}" type="slidenum">
              <a:rPr lang="en-US" altLang="ja-JP" smtClean="0">
                <a:latin typeface="Meiryo UI" panose="020B0604030504040204" pitchFamily="50" charset="-128"/>
                <a:ea typeface="Meiryo UI" panose="020B0604030504040204" pitchFamily="50" charset="-128"/>
              </a:rPr>
              <a:pPr rtl="0"/>
              <a:t>4</a:t>
            </a:fld>
            <a:endParaRPr lang="ja-JP" altLang="en-US" dirty="0">
              <a:latin typeface="Meiryo UI" panose="020B0604030504040204" pitchFamily="50" charset="-128"/>
              <a:ea typeface="Meiryo UI" panose="020B0604030504040204" pitchFamily="50" charset="-128"/>
            </a:endParaRPr>
          </a:p>
        </p:txBody>
      </p:sp>
      <p:graphicFrame>
        <p:nvGraphicFramePr>
          <p:cNvPr id="9" name="グラフ プレースホルダー 8">
            <a:extLst>
              <a:ext uri="{FF2B5EF4-FFF2-40B4-BE49-F238E27FC236}">
                <a16:creationId xmlns:a16="http://schemas.microsoft.com/office/drawing/2014/main" id="{81587285-BF5C-4C62-8958-2820529FFF1A}"/>
              </a:ext>
            </a:extLst>
          </p:cNvPr>
          <p:cNvGraphicFramePr>
            <a:graphicFrameLocks noGrp="1"/>
          </p:cNvGraphicFramePr>
          <p:nvPr>
            <p:ph type="chart" sz="quarter" idx="14"/>
            <p:extLst>
              <p:ext uri="{D42A27DB-BD31-4B8C-83A1-F6EECF244321}">
                <p14:modId xmlns:p14="http://schemas.microsoft.com/office/powerpoint/2010/main" val="356920556"/>
              </p:ext>
            </p:extLst>
          </p:nvPr>
        </p:nvGraphicFramePr>
        <p:xfrm>
          <a:off x="374650" y="173038"/>
          <a:ext cx="6761163" cy="5740400"/>
        </p:xfrm>
        <a:graphic>
          <a:graphicData uri="http://schemas.openxmlformats.org/drawingml/2006/chart">
            <c:chart xmlns:c="http://schemas.openxmlformats.org/drawingml/2006/chart" xmlns:r="http://schemas.openxmlformats.org/officeDocument/2006/relationships" r:id="rId3"/>
          </a:graphicData>
        </a:graphic>
      </p:graphicFrame>
      <p:sp>
        <p:nvSpPr>
          <p:cNvPr id="10" name="楕円 9">
            <a:extLst>
              <a:ext uri="{FF2B5EF4-FFF2-40B4-BE49-F238E27FC236}">
                <a16:creationId xmlns:a16="http://schemas.microsoft.com/office/drawing/2014/main" id="{38A0CEB6-B97B-FD89-4E11-AC9AF25E5BA7}"/>
              </a:ext>
            </a:extLst>
          </p:cNvPr>
          <p:cNvSpPr/>
          <p:nvPr/>
        </p:nvSpPr>
        <p:spPr>
          <a:xfrm>
            <a:off x="2360645" y="2351314"/>
            <a:ext cx="447869" cy="43853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27386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プレースホルダー 10" descr="樹皮のクローズ アップ">
            <a:extLst>
              <a:ext uri="{FF2B5EF4-FFF2-40B4-BE49-F238E27FC236}">
                <a16:creationId xmlns:a16="http://schemas.microsoft.com/office/drawing/2014/main" id="{FB979F51-1FDC-4F10-A363-8068A0DC1CD1}"/>
              </a:ext>
            </a:extLst>
          </p:cNvPr>
          <p:cNvPicPr>
            <a:picLocks noGrp="1" noChangeAspect="1"/>
          </p:cNvPicPr>
          <p:nvPr>
            <p:ph type="pic" sz="quarter" idx="11"/>
          </p:nvPr>
        </p:nvPicPr>
        <p:blipFill rotWithShape="1">
          <a:blip r:embed="rId3" cstate="email">
            <a:extLst>
              <a:ext uri="{BEBA8EAE-BF5A-486C-A8C5-ECC9F3942E4B}">
                <a14:imgProps xmlns:a14="http://schemas.microsoft.com/office/drawing/2010/main">
                  <a14:imgLayer r:embed="rId4">
                    <a14:imgEffect>
                      <a14:colorTemperature colorTemp="7200"/>
                    </a14:imgEffect>
                    <a14:imgEffect>
                      <a14:saturation sat="200000"/>
                    </a14:imgEffect>
                  </a14:imgLayer>
                </a14:imgProps>
              </a:ext>
              <a:ext uri="{28A0092B-C50C-407E-A947-70E740481C1C}">
                <a14:useLocalDpi xmlns:a14="http://schemas.microsoft.com/office/drawing/2010/main"/>
              </a:ext>
            </a:extLst>
          </a:blip>
          <a:srcRect/>
          <a:stretch/>
        </p:blipFill>
        <p:spPr>
          <a:xfrm>
            <a:off x="0" y="-38905"/>
            <a:ext cx="12261163" cy="6896905"/>
          </a:xfrm>
        </p:spPr>
      </p:pic>
      <p:sp>
        <p:nvSpPr>
          <p:cNvPr id="19" name="テキスト プレースホルダー 18">
            <a:extLst>
              <a:ext uri="{FF2B5EF4-FFF2-40B4-BE49-F238E27FC236}">
                <a16:creationId xmlns:a16="http://schemas.microsoft.com/office/drawing/2014/main" id="{94753837-F8EB-4144-857D-D1C03138313A}"/>
              </a:ext>
            </a:extLst>
          </p:cNvPr>
          <p:cNvSpPr>
            <a:spLocks noGrp="1"/>
          </p:cNvSpPr>
          <p:nvPr>
            <p:ph type="body" sz="quarter" idx="10"/>
          </p:nvPr>
        </p:nvSpPr>
        <p:spPr/>
        <p:txBody>
          <a:bodyPr rtlCol="0"/>
          <a:lstStyle/>
          <a:p>
            <a:pPr rtl="0"/>
            <a:r>
              <a:rPr lang="ja-JP" altLang="en-US" sz="3600" dirty="0">
                <a:latin typeface="Meiryo UI" panose="020B0604030504040204" pitchFamily="50" charset="-128"/>
                <a:ea typeface="Meiryo UI" panose="020B0604030504040204" pitchFamily="50" charset="-128"/>
              </a:rPr>
              <a:t>「皆様のご協力の元</a:t>
            </a:r>
            <a:endParaRPr lang="en-US" altLang="ja-JP" sz="3600" dirty="0">
              <a:latin typeface="Meiryo UI" panose="020B0604030504040204" pitchFamily="50" charset="-128"/>
              <a:ea typeface="Meiryo UI" panose="020B0604030504040204" pitchFamily="50" charset="-128"/>
            </a:endParaRPr>
          </a:p>
          <a:p>
            <a:pPr rtl="0"/>
            <a:r>
              <a:rPr lang="ja-JP" altLang="en-US" dirty="0">
                <a:latin typeface="Meiryo UI" panose="020B0604030504040204" pitchFamily="50" charset="-128"/>
              </a:rPr>
              <a:t>  </a:t>
            </a:r>
            <a:r>
              <a:rPr lang="en-US" altLang="ja-JP" dirty="0">
                <a:latin typeface="Meiryo UI" panose="020B0604030504040204" pitchFamily="50" charset="-128"/>
              </a:rPr>
              <a:t>40</a:t>
            </a:r>
            <a:r>
              <a:rPr lang="ja-JP" altLang="en-US" dirty="0">
                <a:latin typeface="Meiryo UI" panose="020B0604030504040204" pitchFamily="50" charset="-128"/>
              </a:rPr>
              <a:t>期の歩掛改定を終えることができました</a:t>
            </a:r>
            <a:endParaRPr lang="en-US" altLang="ja-JP" dirty="0">
              <a:latin typeface="Meiryo UI" panose="020B0604030504040204" pitchFamily="50" charset="-128"/>
            </a:endParaRPr>
          </a:p>
          <a:p>
            <a:pPr rtl="0"/>
            <a:r>
              <a:rPr lang="ja-JP" altLang="en-US" sz="3600" dirty="0">
                <a:latin typeface="Meiryo UI" panose="020B0604030504040204" pitchFamily="50" charset="-128"/>
                <a:ea typeface="Meiryo UI" panose="020B0604030504040204" pitchFamily="50" charset="-128"/>
              </a:rPr>
              <a:t>  ありがとうございました」 </a:t>
            </a:r>
          </a:p>
        </p:txBody>
      </p:sp>
      <p:sp>
        <p:nvSpPr>
          <p:cNvPr id="4" name="スライド番号プレースホルダー 3">
            <a:extLst>
              <a:ext uri="{FF2B5EF4-FFF2-40B4-BE49-F238E27FC236}">
                <a16:creationId xmlns:a16="http://schemas.microsoft.com/office/drawing/2014/main" id="{D835076A-B549-4546-935E-70B9152B0526}"/>
              </a:ext>
            </a:extLst>
          </p:cNvPr>
          <p:cNvSpPr>
            <a:spLocks noGrp="1"/>
          </p:cNvSpPr>
          <p:nvPr>
            <p:ph type="sldNum" sz="quarter" idx="14"/>
          </p:nvPr>
        </p:nvSpPr>
        <p:spPr/>
        <p:txBody>
          <a:bodyPr rtlCol="0"/>
          <a:lstStyle/>
          <a:p>
            <a:pPr rtl="0"/>
            <a:fld id="{294A09A9-5501-47C1-A89A-A340965A2BE2}" type="slidenum">
              <a:rPr lang="en-US" altLang="ja-JP" smtClean="0">
                <a:latin typeface="Meiryo UI" panose="020B0604030504040204" pitchFamily="50" charset="-128"/>
                <a:ea typeface="Meiryo UI" panose="020B0604030504040204" pitchFamily="50" charset="-128"/>
              </a:rPr>
              <a:pPr rtl="0"/>
              <a:t>5</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54560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図プレースホルダー 47" descr="丸太のクローズアップ">
            <a:extLst>
              <a:ext uri="{FF2B5EF4-FFF2-40B4-BE49-F238E27FC236}">
                <a16:creationId xmlns:a16="http://schemas.microsoft.com/office/drawing/2014/main" id="{1F248690-974B-4931-81FC-51CD3F679A29}"/>
              </a:ext>
            </a:extLst>
          </p:cNvPr>
          <p:cNvPicPr>
            <a:picLocks noGrp="1" noChangeAspect="1"/>
          </p:cNvPicPr>
          <p:nvPr>
            <p:ph type="pic" sz="quarter" idx="22"/>
          </p:nvPr>
        </p:nvPicPr>
        <p:blipFill rotWithShape="1">
          <a:blip r:embed="rId3" cstate="email">
            <a:extLst>
              <a:ext uri="{28A0092B-C50C-407E-A947-70E740481C1C}">
                <a14:useLocalDpi xmlns:a14="http://schemas.microsoft.com/office/drawing/2010/main"/>
              </a:ext>
            </a:extLst>
          </a:blip>
          <a:srcRect/>
          <a:stretch/>
        </p:blipFill>
        <p:spPr>
          <a:xfrm>
            <a:off x="0" y="0"/>
            <a:ext cx="12192000" cy="1662113"/>
          </a:xfrm>
        </p:spPr>
      </p:pic>
      <p:sp>
        <p:nvSpPr>
          <p:cNvPr id="50" name="タイトル 49">
            <a:extLst>
              <a:ext uri="{FF2B5EF4-FFF2-40B4-BE49-F238E27FC236}">
                <a16:creationId xmlns:a16="http://schemas.microsoft.com/office/drawing/2014/main" id="{DECB401E-988F-466F-9DA1-EE593252B045}"/>
              </a:ext>
            </a:extLst>
          </p:cNvPr>
          <p:cNvSpPr>
            <a:spLocks noGrp="1"/>
          </p:cNvSpPr>
          <p:nvPr>
            <p:ph type="title"/>
          </p:nvPr>
        </p:nvSpPr>
        <p:spPr>
          <a:xfrm>
            <a:off x="1097280" y="496957"/>
            <a:ext cx="9997440" cy="1662113"/>
          </a:xfrm>
        </p:spPr>
        <p:txBody>
          <a:bodyPr rtlCol="0">
            <a:normAutofit/>
          </a:bodyPr>
          <a:lstStyle/>
          <a:p>
            <a:pPr rtl="0"/>
            <a:r>
              <a:rPr lang="ja-JP" altLang="en-US" sz="4400" dirty="0">
                <a:latin typeface="Meiryo UI" panose="020B0604030504040204" pitchFamily="50" charset="-128"/>
                <a:ea typeface="Meiryo UI" panose="020B0604030504040204" pitchFamily="50" charset="-128"/>
              </a:rPr>
              <a:t>歩掛改定ライン</a:t>
            </a:r>
            <a:r>
              <a:rPr lang="en-US" altLang="ja-JP" sz="4400" dirty="0">
                <a:latin typeface="Meiryo UI" panose="020B0604030504040204" pitchFamily="50" charset="-128"/>
                <a:ea typeface="Meiryo UI" panose="020B0604030504040204" pitchFamily="50" charset="-128"/>
              </a:rPr>
              <a:t>_41</a:t>
            </a:r>
            <a:r>
              <a:rPr lang="ja-JP" altLang="en-US" sz="4400" dirty="0">
                <a:latin typeface="Meiryo UI" panose="020B0604030504040204" pitchFamily="50" charset="-128"/>
                <a:ea typeface="Meiryo UI" panose="020B0604030504040204" pitchFamily="50" charset="-128"/>
              </a:rPr>
              <a:t>期資料対応計画</a:t>
            </a:r>
          </a:p>
        </p:txBody>
      </p:sp>
      <p:sp>
        <p:nvSpPr>
          <p:cNvPr id="4" name="スライド番号プレースホルダー 3">
            <a:extLst>
              <a:ext uri="{FF2B5EF4-FFF2-40B4-BE49-F238E27FC236}">
                <a16:creationId xmlns:a16="http://schemas.microsoft.com/office/drawing/2014/main" id="{9B60A718-7E5A-4370-AFB2-C0EBC1706640}"/>
              </a:ext>
            </a:extLst>
          </p:cNvPr>
          <p:cNvSpPr>
            <a:spLocks noGrp="1"/>
          </p:cNvSpPr>
          <p:nvPr>
            <p:ph type="sldNum" sz="quarter" idx="12"/>
          </p:nvPr>
        </p:nvSpPr>
        <p:spPr/>
        <p:txBody>
          <a:bodyPr rtlCol="0"/>
          <a:lstStyle/>
          <a:p>
            <a:pPr rtl="0"/>
            <a:fld id="{294A09A9-5501-47C1-A89A-A340965A2BE2}" type="slidenum">
              <a:rPr lang="en-US" altLang="ja-JP" smtClean="0">
                <a:latin typeface="Meiryo UI" panose="020B0604030504040204" pitchFamily="50" charset="-128"/>
                <a:ea typeface="Meiryo UI" panose="020B0604030504040204" pitchFamily="50" charset="-128"/>
              </a:rPr>
              <a:pPr rtl="0"/>
              <a:t>6</a:t>
            </a:fld>
            <a:endParaRPr lang="ja-JP" altLang="en-US">
              <a:latin typeface="Meiryo UI" panose="020B0604030504040204" pitchFamily="50" charset="-128"/>
              <a:ea typeface="Meiryo UI" panose="020B0604030504040204" pitchFamily="50" charset="-128"/>
            </a:endParaRPr>
          </a:p>
        </p:txBody>
      </p:sp>
      <p:sp>
        <p:nvSpPr>
          <p:cNvPr id="11" name="コンテンツ プレースホルダー 17">
            <a:extLst>
              <a:ext uri="{FF2B5EF4-FFF2-40B4-BE49-F238E27FC236}">
                <a16:creationId xmlns:a16="http://schemas.microsoft.com/office/drawing/2014/main" id="{A58BEE66-DE45-05E1-1CF3-8DF4F46BEDF8}"/>
              </a:ext>
            </a:extLst>
          </p:cNvPr>
          <p:cNvSpPr txBox="1">
            <a:spLocks/>
          </p:cNvSpPr>
          <p:nvPr/>
        </p:nvSpPr>
        <p:spPr>
          <a:xfrm>
            <a:off x="6754464" y="2382564"/>
            <a:ext cx="5566845" cy="4338911"/>
          </a:xfrm>
          <a:prstGeom prst="rect">
            <a:avLst/>
          </a:prstGeom>
        </p:spPr>
        <p:txBody>
          <a:bodyPr vert="horz" lIns="91416" tIns="45708" rIns="91416" bIns="45708"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プラス要素</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a:t>
            </a: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・国交省の積算基準改定</a:t>
            </a:r>
            <a:r>
              <a:rPr lang="ja-JP" altLang="en-US" sz="1600" dirty="0">
                <a:solidFill>
                  <a:srgbClr val="00B050"/>
                </a:solidFill>
                <a:latin typeface="Meiryo UI" panose="020B0604030504040204" pitchFamily="50" charset="-128"/>
                <a:ea typeface="Meiryo UI" panose="020B0604030504040204" pitchFamily="50" charset="-128"/>
                <a:cs typeface="Segoe UI" panose="020B0502040204020203" pitchFamily="34" charset="0"/>
              </a:rPr>
              <a:t>ボリュームは例年通り</a:t>
            </a: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・日推協歩掛変更の</a:t>
            </a:r>
            <a:r>
              <a:rPr lang="ja-JP" altLang="en-US" sz="1600" dirty="0">
                <a:solidFill>
                  <a:srgbClr val="00B050"/>
                </a:solidFill>
                <a:latin typeface="Meiryo UI" panose="020B0604030504040204" pitchFamily="50" charset="-128"/>
                <a:ea typeface="Meiryo UI" panose="020B0604030504040204" pitchFamily="50" charset="-128"/>
                <a:cs typeface="Segoe UI" panose="020B0502040204020203" pitchFamily="34" charset="0"/>
              </a:rPr>
              <a:t>情報はない</a:t>
            </a: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マイナス要素</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a:t>
            </a: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・週休</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2</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日補正が</a:t>
            </a:r>
            <a:r>
              <a:rPr lang="ja-JP" altLang="en-US" sz="1600" dirty="0">
                <a:solidFill>
                  <a:srgbClr val="FF0000"/>
                </a:solidFill>
                <a:latin typeface="Meiryo UI" panose="020B0604030504040204" pitchFamily="50" charset="-128"/>
                <a:ea typeface="Meiryo UI" panose="020B0604030504040204" pitchFamily="50" charset="-128"/>
                <a:cs typeface="Segoe UI" panose="020B0502040204020203" pitchFamily="34" charset="0"/>
              </a:rPr>
              <a:t>変更</a:t>
            </a:r>
            <a:r>
              <a:rPr lang="en-US" altLang="ja-JP" sz="1600" dirty="0">
                <a:solidFill>
                  <a:srgbClr val="FF0000"/>
                </a:solidFill>
                <a:latin typeface="Meiryo UI" panose="020B0604030504040204" pitchFamily="50" charset="-128"/>
                <a:ea typeface="Meiryo UI" panose="020B0604030504040204" pitchFamily="50" charset="-128"/>
                <a:cs typeface="Segoe UI" panose="020B0502040204020203" pitchFamily="34" charset="0"/>
              </a:rPr>
              <a:t>(</a:t>
            </a:r>
            <a:r>
              <a:rPr lang="ja-JP" altLang="en-US" sz="1600" dirty="0">
                <a:solidFill>
                  <a:srgbClr val="FF0000"/>
                </a:solidFill>
                <a:latin typeface="Meiryo UI" panose="020B0604030504040204" pitchFamily="50" charset="-128"/>
                <a:ea typeface="Meiryo UI" panose="020B0604030504040204" pitchFamily="50" charset="-128"/>
                <a:cs typeface="Segoe UI" panose="020B0502040204020203" pitchFamily="34" charset="0"/>
              </a:rPr>
              <a:t>省庁毎に異なる</a:t>
            </a:r>
            <a:r>
              <a:rPr lang="en-US" altLang="ja-JP" sz="1600" dirty="0">
                <a:solidFill>
                  <a:srgbClr val="FF0000"/>
                </a:solidFill>
                <a:latin typeface="Meiryo UI" panose="020B0604030504040204" pitchFamily="50" charset="-128"/>
                <a:ea typeface="Meiryo UI" panose="020B0604030504040204" pitchFamily="50" charset="-128"/>
                <a:cs typeface="Segoe UI" panose="020B0502040204020203" pitchFamily="34" charset="0"/>
              </a:rPr>
              <a:t>)</a:t>
            </a:r>
            <a:br>
              <a:rPr lang="en-US" altLang="ja-JP" sz="1600" dirty="0">
                <a:solidFill>
                  <a:srgbClr val="FF0000"/>
                </a:solidFill>
                <a:latin typeface="Meiryo UI" panose="020B0604030504040204" pitchFamily="50" charset="-128"/>
                <a:ea typeface="Meiryo UI" panose="020B0604030504040204" pitchFamily="50" charset="-128"/>
                <a:cs typeface="Segoe UI" panose="020B0502040204020203" pitchFamily="34" charset="0"/>
              </a:rPr>
            </a:b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・被災地補正</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東北と熊本</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が</a:t>
            </a:r>
            <a:r>
              <a:rPr lang="ja-JP" altLang="en-US" sz="1600" dirty="0">
                <a:solidFill>
                  <a:srgbClr val="FF0000"/>
                </a:solidFill>
                <a:latin typeface="Meiryo UI" panose="020B0604030504040204" pitchFamily="50" charset="-128"/>
                <a:ea typeface="Meiryo UI" panose="020B0604030504040204" pitchFamily="50" charset="-128"/>
                <a:cs typeface="Segoe UI" panose="020B0502040204020203" pitchFamily="34" charset="0"/>
              </a:rPr>
              <a:t>廃止</a:t>
            </a:r>
            <a:br>
              <a:rPr lang="en-US" altLang="ja-JP" sz="1600" dirty="0">
                <a:solidFill>
                  <a:srgbClr val="FF0000"/>
                </a:solidFill>
                <a:latin typeface="Meiryo UI" panose="020B0604030504040204" pitchFamily="50" charset="-128"/>
                <a:ea typeface="Meiryo UI" panose="020B0604030504040204" pitchFamily="50" charset="-128"/>
                <a:cs typeface="Segoe UI" panose="020B0502040204020203" pitchFamily="34" charset="0"/>
              </a:rPr>
            </a:b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・損料資料入手が</a:t>
            </a:r>
            <a:r>
              <a:rPr lang="ja-JP" altLang="en-US" sz="1600" dirty="0">
                <a:solidFill>
                  <a:srgbClr val="FF0000"/>
                </a:solidFill>
                <a:latin typeface="Meiryo UI" panose="020B0604030504040204" pitchFamily="50" charset="-128"/>
                <a:ea typeface="Meiryo UI" panose="020B0604030504040204" pitchFamily="50" charset="-128"/>
                <a:cs typeface="Segoe UI" panose="020B0502040204020203" pitchFamily="34" charset="0"/>
              </a:rPr>
              <a:t>遅い</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（国交省が</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4</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月閲覧）</a:t>
            </a: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その他影響要因</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a:t>
            </a: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Gaia</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 </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Cloud</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メンテナンス移行を並走</a:t>
            </a: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目標</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a:t>
            </a: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全国、地域歩掛改定資料入手から、</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1</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ヶ月以内提供</a:t>
            </a: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 </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資料によっては２週間～２ヶ月）</a:t>
            </a: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データ提供日としては、</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40</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期より</a:t>
            </a:r>
            <a:r>
              <a:rPr lang="ja-JP" altLang="en-US" sz="1600" dirty="0">
                <a:solidFill>
                  <a:srgbClr val="00B050"/>
                </a:solidFill>
                <a:latin typeface="Meiryo UI" panose="020B0604030504040204" pitchFamily="50" charset="-128"/>
                <a:ea typeface="Meiryo UI" panose="020B0604030504040204" pitchFamily="50" charset="-128"/>
                <a:cs typeface="Segoe UI" panose="020B0502040204020203" pitchFamily="34" charset="0"/>
              </a:rPr>
              <a:t>早くする</a:t>
            </a:r>
            <a:br>
              <a:rPr lang="en-US" altLang="ja-JP" sz="1600" dirty="0">
                <a:solidFill>
                  <a:srgbClr val="00B050"/>
                </a:solidFill>
                <a:latin typeface="Meiryo UI" panose="020B0604030504040204" pitchFamily="50" charset="-128"/>
                <a:ea typeface="Meiryo UI" panose="020B0604030504040204" pitchFamily="50" charset="-128"/>
                <a:cs typeface="Segoe UI" panose="020B0502040204020203" pitchFamily="34" charset="0"/>
              </a:rPr>
            </a:b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 （特に５～６月。</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11</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月～</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12</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月は特に課題あり）</a:t>
            </a:r>
            <a:endPar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3" name="図 2">
            <a:extLst>
              <a:ext uri="{FF2B5EF4-FFF2-40B4-BE49-F238E27FC236}">
                <a16:creationId xmlns:a16="http://schemas.microsoft.com/office/drawing/2014/main" id="{80AABEF9-0EBF-D41D-04D8-1220DF923A05}"/>
              </a:ext>
            </a:extLst>
          </p:cNvPr>
          <p:cNvPicPr>
            <a:picLocks noChangeAspect="1"/>
          </p:cNvPicPr>
          <p:nvPr/>
        </p:nvPicPr>
        <p:blipFill>
          <a:blip r:embed="rId4"/>
          <a:stretch>
            <a:fillRect/>
          </a:stretch>
        </p:blipFill>
        <p:spPr>
          <a:xfrm>
            <a:off x="704831" y="2426715"/>
            <a:ext cx="5800252" cy="3905385"/>
          </a:xfrm>
          <a:prstGeom prst="rect">
            <a:avLst/>
          </a:prstGeom>
        </p:spPr>
      </p:pic>
    </p:spTree>
    <p:extLst>
      <p:ext uri="{BB962C8B-B14F-4D97-AF65-F5344CB8AC3E}">
        <p14:creationId xmlns:p14="http://schemas.microsoft.com/office/powerpoint/2010/main" val="795031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F1802BE-EB10-4317-0540-64866527FD33}"/>
              </a:ext>
            </a:extLst>
          </p:cNvPr>
          <p:cNvSpPr>
            <a:spLocks noGrp="1"/>
          </p:cNvSpPr>
          <p:nvPr>
            <p:ph type="title"/>
          </p:nvPr>
        </p:nvSpPr>
        <p:spPr>
          <a:xfrm>
            <a:off x="376629" y="611455"/>
            <a:ext cx="10646275" cy="1356607"/>
          </a:xfrm>
        </p:spPr>
        <p:txBody>
          <a:bodyPr anchor="t">
            <a:normAutofit/>
          </a:bodyPr>
          <a:lstStyle/>
          <a:p>
            <a:r>
              <a:rPr kumimoji="1" lang="ja-JP" altLang="en-US" dirty="0"/>
              <a:t>鉄の三角形</a:t>
            </a:r>
          </a:p>
        </p:txBody>
      </p:sp>
      <p:sp>
        <p:nvSpPr>
          <p:cNvPr id="19" name="Slide Number Placeholder 5">
            <a:extLst>
              <a:ext uri="{FF2B5EF4-FFF2-40B4-BE49-F238E27FC236}">
                <a16:creationId xmlns:a16="http://schemas.microsoft.com/office/drawing/2014/main" id="{BB90B4AE-ECC4-A9CD-1016-830C092E9E2D}"/>
              </a:ext>
            </a:extLst>
          </p:cNvPr>
          <p:cNvSpPr>
            <a:spLocks noGrp="1"/>
          </p:cNvSpPr>
          <p:nvPr>
            <p:ph type="sldNum" sz="quarter" idx="12"/>
          </p:nvPr>
        </p:nvSpPr>
        <p:spPr>
          <a:xfrm>
            <a:off x="10713308" y="6356350"/>
            <a:ext cx="1097692" cy="365125"/>
          </a:xfrm>
        </p:spPr>
        <p:txBody>
          <a:bodyPr/>
          <a:lstStyle/>
          <a:p>
            <a:pPr>
              <a:spcAft>
                <a:spcPts val="600"/>
              </a:spcAft>
            </a:pPr>
            <a:fld id="{294A09A9-5501-47C1-A89A-A340965A2BE2}" type="slidenum">
              <a:rPr lang="en-US" altLang="ja-JP" smtClean="0"/>
              <a:pPr>
                <a:spcAft>
                  <a:spcPts val="600"/>
                </a:spcAft>
              </a:pPr>
              <a:t>7</a:t>
            </a:fld>
            <a:endParaRPr lang="ja-JP" altLang="en-US">
              <a:latin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E715ACF5-1C74-5795-A74A-85F4ED81C3D9}"/>
              </a:ext>
            </a:extLst>
          </p:cNvPr>
          <p:cNvSpPr>
            <a:spLocks/>
          </p:cNvSpPr>
          <p:nvPr/>
        </p:nvSpPr>
        <p:spPr>
          <a:xfrm>
            <a:off x="10065955" y="5893089"/>
            <a:ext cx="1031536" cy="343119"/>
          </a:xfrm>
          <a:prstGeom prst="rect">
            <a:avLst/>
          </a:prstGeom>
        </p:spPr>
        <p:txBody>
          <a:bodyPr anchor="ctr">
            <a:normAutofit/>
          </a:bodyPr>
          <a:lstStyle/>
          <a:p>
            <a:pPr defTabSz="850392">
              <a:lnSpc>
                <a:spcPct val="90000"/>
              </a:lnSpc>
              <a:spcAft>
                <a:spcPts val="558"/>
              </a:spcAft>
            </a:pPr>
            <a:fld id="{294A09A9-5501-47C1-A89A-A340965A2BE2}" type="slidenum">
              <a:rPr lang="en-US" altLang="ja-JP" sz="1674" kern="1200">
                <a:solidFill>
                  <a:schemeClr val="tx1"/>
                </a:solidFill>
                <a:latin typeface="+mn-lt"/>
                <a:ea typeface="+mn-ea"/>
                <a:cs typeface="+mn-cs"/>
              </a:rPr>
              <a:pPr defTabSz="850392">
                <a:lnSpc>
                  <a:spcPct val="90000"/>
                </a:lnSpc>
                <a:spcAft>
                  <a:spcPts val="558"/>
                </a:spcAft>
              </a:pPr>
              <a:t>7</a:t>
            </a:fld>
            <a:endParaRPr lang="ja-JP" altLang="en-US" noProof="0"/>
          </a:p>
        </p:txBody>
      </p:sp>
      <p:graphicFrame>
        <p:nvGraphicFramePr>
          <p:cNvPr id="9" name="表プレースホルダー 3">
            <a:extLst>
              <a:ext uri="{FF2B5EF4-FFF2-40B4-BE49-F238E27FC236}">
                <a16:creationId xmlns:a16="http://schemas.microsoft.com/office/drawing/2014/main" id="{DDF91C58-4B25-3F72-1BC0-5A4D317CACCF}"/>
              </a:ext>
            </a:extLst>
          </p:cNvPr>
          <p:cNvGraphicFramePr/>
          <p:nvPr>
            <p:extLst>
              <p:ext uri="{D42A27DB-BD31-4B8C-83A1-F6EECF244321}">
                <p14:modId xmlns:p14="http://schemas.microsoft.com/office/powerpoint/2010/main" val="3744963177"/>
              </p:ext>
            </p:extLst>
          </p:nvPr>
        </p:nvGraphicFramePr>
        <p:xfrm>
          <a:off x="915170" y="3671814"/>
          <a:ext cx="9394909" cy="2655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楕円 10">
            <a:extLst>
              <a:ext uri="{FF2B5EF4-FFF2-40B4-BE49-F238E27FC236}">
                <a16:creationId xmlns:a16="http://schemas.microsoft.com/office/drawing/2014/main" id="{A05A3EEE-3935-71D7-404E-D7F827853440}"/>
              </a:ext>
            </a:extLst>
          </p:cNvPr>
          <p:cNvSpPr/>
          <p:nvPr/>
        </p:nvSpPr>
        <p:spPr>
          <a:xfrm>
            <a:off x="7369367" y="3671814"/>
            <a:ext cx="3343941" cy="2832895"/>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9A6B5E3-855A-5857-430E-2F94E487FE0F}"/>
              </a:ext>
            </a:extLst>
          </p:cNvPr>
          <p:cNvPicPr>
            <a:picLocks noChangeAspect="1"/>
          </p:cNvPicPr>
          <p:nvPr/>
        </p:nvPicPr>
        <p:blipFill>
          <a:blip r:embed="rId8"/>
          <a:stretch>
            <a:fillRect/>
          </a:stretch>
        </p:blipFill>
        <p:spPr>
          <a:xfrm>
            <a:off x="4786755" y="225586"/>
            <a:ext cx="6068272" cy="3334215"/>
          </a:xfrm>
          <a:prstGeom prst="rect">
            <a:avLst/>
          </a:prstGeom>
        </p:spPr>
      </p:pic>
    </p:spTree>
    <p:extLst>
      <p:ext uri="{BB962C8B-B14F-4D97-AF65-F5344CB8AC3E}">
        <p14:creationId xmlns:p14="http://schemas.microsoft.com/office/powerpoint/2010/main" val="2820743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図プレースホルダー 47" descr="丸太のクローズアップ">
            <a:extLst>
              <a:ext uri="{FF2B5EF4-FFF2-40B4-BE49-F238E27FC236}">
                <a16:creationId xmlns:a16="http://schemas.microsoft.com/office/drawing/2014/main" id="{ECEE719C-2C7D-4F56-920C-1AF0B6F0638E}"/>
              </a:ext>
            </a:extLst>
          </p:cNvPr>
          <p:cNvPicPr>
            <a:picLocks noGrp="1" noChangeAspect="1"/>
          </p:cNvPicPr>
          <p:nvPr>
            <p:ph type="pic" sz="quarter" idx="22"/>
          </p:nvPr>
        </p:nvPicPr>
        <p:blipFill rotWithShape="1">
          <a:blip r:embed="rId3" cstate="email">
            <a:extLst>
              <a:ext uri="{28A0092B-C50C-407E-A947-70E740481C1C}">
                <a14:useLocalDpi xmlns:a14="http://schemas.microsoft.com/office/drawing/2010/main"/>
              </a:ext>
            </a:extLst>
          </a:blip>
          <a:srcRect/>
          <a:stretch/>
        </p:blipFill>
        <p:spPr>
          <a:xfrm>
            <a:off x="0" y="0"/>
            <a:ext cx="12192000" cy="1662113"/>
          </a:xfrm>
        </p:spPr>
      </p:pic>
      <p:sp>
        <p:nvSpPr>
          <p:cNvPr id="2" name="タイトル 1">
            <a:extLst>
              <a:ext uri="{FF2B5EF4-FFF2-40B4-BE49-F238E27FC236}">
                <a16:creationId xmlns:a16="http://schemas.microsoft.com/office/drawing/2014/main" id="{27A6F7BB-30A8-4980-AD4A-2FB0B53FA6C9}"/>
              </a:ext>
            </a:extLst>
          </p:cNvPr>
          <p:cNvSpPr>
            <a:spLocks noGrp="1"/>
          </p:cNvSpPr>
          <p:nvPr>
            <p:ph type="title"/>
          </p:nvPr>
        </p:nvSpPr>
        <p:spPr>
          <a:xfrm>
            <a:off x="1097279" y="457201"/>
            <a:ext cx="9997440" cy="1662113"/>
          </a:xfrm>
        </p:spPr>
        <p:txBody>
          <a:bodyPr rtlCol="0">
            <a:normAutofit/>
          </a:bodyPr>
          <a:lstStyle/>
          <a:p>
            <a:pPr rtl="0"/>
            <a:r>
              <a:rPr lang="ja-JP" altLang="en-US" dirty="0">
                <a:latin typeface="Meiryo UI" panose="020B0604030504040204" pitchFamily="50" charset="-128"/>
              </a:rPr>
              <a:t>追加資料ライン</a:t>
            </a:r>
            <a:r>
              <a:rPr lang="en-US" altLang="ja-JP" dirty="0">
                <a:latin typeface="Meiryo UI" panose="020B0604030504040204" pitchFamily="50" charset="-128"/>
              </a:rPr>
              <a:t>_</a:t>
            </a:r>
            <a:r>
              <a:rPr lang="en-US" altLang="ja-JP" sz="6000" dirty="0">
                <a:latin typeface="Meiryo UI" panose="020B0604030504040204" pitchFamily="50" charset="-128"/>
                <a:ea typeface="Meiryo UI" panose="020B0604030504040204" pitchFamily="50" charset="-128"/>
              </a:rPr>
              <a:t>40</a:t>
            </a:r>
            <a:r>
              <a:rPr lang="ja-JP" altLang="en-US" sz="6000" dirty="0">
                <a:latin typeface="Meiryo UI" panose="020B0604030504040204" pitchFamily="50" charset="-128"/>
                <a:ea typeface="Meiryo UI" panose="020B0604030504040204" pitchFamily="50" charset="-128"/>
              </a:rPr>
              <a:t>期実績</a:t>
            </a:r>
            <a:endParaRPr lang="ja-JP" altLang="en-US"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998067AC-1E4B-4A7F-AEA2-B5CA36E97747}"/>
              </a:ext>
            </a:extLst>
          </p:cNvPr>
          <p:cNvSpPr>
            <a:spLocks noGrp="1"/>
          </p:cNvSpPr>
          <p:nvPr>
            <p:ph type="sldNum" sz="quarter" idx="25"/>
          </p:nvPr>
        </p:nvSpPr>
        <p:spPr/>
        <p:txBody>
          <a:bodyPr rtlCol="0"/>
          <a:lstStyle/>
          <a:p>
            <a:pPr rtl="0"/>
            <a:fld id="{294A09A9-5501-47C1-A89A-A340965A2BE2}" type="slidenum">
              <a:rPr lang="en-US" altLang="ja-JP" smtClean="0">
                <a:latin typeface="Meiryo UI" panose="020B0604030504040204" pitchFamily="50" charset="-128"/>
                <a:ea typeface="Meiryo UI" panose="020B0604030504040204" pitchFamily="50" charset="-128"/>
              </a:rPr>
              <a:pPr rtl="0"/>
              <a:t>8</a:t>
            </a:fld>
            <a:endParaRPr lang="ja-JP" altLang="en-US">
              <a:latin typeface="Meiryo UI" panose="020B0604030504040204" pitchFamily="50" charset="-128"/>
              <a:ea typeface="Meiryo UI" panose="020B0604030504040204" pitchFamily="50" charset="-128"/>
            </a:endParaRPr>
          </a:p>
        </p:txBody>
      </p:sp>
      <p:sp>
        <p:nvSpPr>
          <p:cNvPr id="36" name="コンテンツ プレースホルダー 17">
            <a:extLst>
              <a:ext uri="{FF2B5EF4-FFF2-40B4-BE49-F238E27FC236}">
                <a16:creationId xmlns:a16="http://schemas.microsoft.com/office/drawing/2014/main" id="{312CB90D-8DF0-60BB-445F-F61D1E7794B2}"/>
              </a:ext>
            </a:extLst>
          </p:cNvPr>
          <p:cNvSpPr txBox="1">
            <a:spLocks/>
          </p:cNvSpPr>
          <p:nvPr/>
        </p:nvSpPr>
        <p:spPr>
          <a:xfrm>
            <a:off x="6389715" y="2924175"/>
            <a:ext cx="5630061" cy="2627314"/>
          </a:xfrm>
          <a:prstGeom prst="rect">
            <a:avLst/>
          </a:prstGeom>
        </p:spPr>
        <p:txBody>
          <a:bodyPr vert="horz" lIns="91416" tIns="45708" rIns="91416" bIns="45708"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実績</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a:t>
            </a: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６資料対応完了</a:t>
            </a: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出来事</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a:t>
            </a: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2024</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年</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2</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月、</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3</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月～</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4</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月に、単価遅延に伴うプロジェクト中断あり</a:t>
            </a: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・要件定義書のフォーマットが完成</a:t>
            </a: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課題</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a:t>
            </a: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・要件定義書作成までの工期短縮</a:t>
            </a:r>
            <a:b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  </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a:t>
            </a:r>
            <a:r>
              <a:rPr lang="ja-JP" altLang="en-US"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設計～作成は早い</a:t>
            </a:r>
            <a:r>
              <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rPr>
              <a:t>)</a:t>
            </a:r>
          </a:p>
        </p:txBody>
      </p:sp>
      <p:pic>
        <p:nvPicPr>
          <p:cNvPr id="44" name="図 43">
            <a:extLst>
              <a:ext uri="{FF2B5EF4-FFF2-40B4-BE49-F238E27FC236}">
                <a16:creationId xmlns:a16="http://schemas.microsoft.com/office/drawing/2014/main" id="{99A440AD-51F1-66DD-9756-CF4BA794B628}"/>
              </a:ext>
            </a:extLst>
          </p:cNvPr>
          <p:cNvPicPr>
            <a:picLocks noChangeAspect="1"/>
          </p:cNvPicPr>
          <p:nvPr/>
        </p:nvPicPr>
        <p:blipFill>
          <a:blip r:embed="rId4"/>
          <a:stretch>
            <a:fillRect/>
          </a:stretch>
        </p:blipFill>
        <p:spPr>
          <a:xfrm>
            <a:off x="465938" y="2927007"/>
            <a:ext cx="5630061" cy="2457793"/>
          </a:xfrm>
          <a:prstGeom prst="rect">
            <a:avLst/>
          </a:prstGeom>
        </p:spPr>
      </p:pic>
    </p:spTree>
    <p:extLst>
      <p:ext uri="{BB962C8B-B14F-4D97-AF65-F5344CB8AC3E}">
        <p14:creationId xmlns:p14="http://schemas.microsoft.com/office/powerpoint/2010/main" val="2429052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図プレースホルダー 47" descr="丸太のクローズアップ">
            <a:extLst>
              <a:ext uri="{FF2B5EF4-FFF2-40B4-BE49-F238E27FC236}">
                <a16:creationId xmlns:a16="http://schemas.microsoft.com/office/drawing/2014/main" id="{ECEE719C-2C7D-4F56-920C-1AF0B6F0638E}"/>
              </a:ext>
            </a:extLst>
          </p:cNvPr>
          <p:cNvPicPr>
            <a:picLocks noGrp="1" noChangeAspect="1"/>
          </p:cNvPicPr>
          <p:nvPr>
            <p:ph type="pic" sz="quarter" idx="22"/>
          </p:nvPr>
        </p:nvPicPr>
        <p:blipFill rotWithShape="1">
          <a:blip r:embed="rId3" cstate="email">
            <a:extLst>
              <a:ext uri="{28A0092B-C50C-407E-A947-70E740481C1C}">
                <a14:useLocalDpi xmlns:a14="http://schemas.microsoft.com/office/drawing/2010/main"/>
              </a:ext>
            </a:extLst>
          </a:blip>
          <a:srcRect/>
          <a:stretch/>
        </p:blipFill>
        <p:spPr>
          <a:xfrm>
            <a:off x="0" y="0"/>
            <a:ext cx="12192000" cy="1662113"/>
          </a:xfrm>
        </p:spPr>
      </p:pic>
      <p:sp>
        <p:nvSpPr>
          <p:cNvPr id="2" name="タイトル 1">
            <a:extLst>
              <a:ext uri="{FF2B5EF4-FFF2-40B4-BE49-F238E27FC236}">
                <a16:creationId xmlns:a16="http://schemas.microsoft.com/office/drawing/2014/main" id="{27A6F7BB-30A8-4980-AD4A-2FB0B53FA6C9}"/>
              </a:ext>
            </a:extLst>
          </p:cNvPr>
          <p:cNvSpPr>
            <a:spLocks noGrp="1"/>
          </p:cNvSpPr>
          <p:nvPr>
            <p:ph type="title"/>
          </p:nvPr>
        </p:nvSpPr>
        <p:spPr>
          <a:xfrm>
            <a:off x="1097279" y="457201"/>
            <a:ext cx="9997440" cy="1662113"/>
          </a:xfrm>
        </p:spPr>
        <p:txBody>
          <a:bodyPr rtlCol="0">
            <a:normAutofit/>
          </a:bodyPr>
          <a:lstStyle/>
          <a:p>
            <a:pPr rtl="0"/>
            <a:r>
              <a:rPr lang="ja-JP" altLang="en-US">
                <a:latin typeface="Meiryo UI" panose="020B0604030504040204" pitchFamily="50" charset="-128"/>
              </a:rPr>
              <a:t>追加資料ライン</a:t>
            </a:r>
            <a:r>
              <a:rPr lang="en-US" altLang="ja-JP">
                <a:latin typeface="Meiryo UI" panose="020B0604030504040204" pitchFamily="50" charset="-128"/>
              </a:rPr>
              <a:t>_</a:t>
            </a:r>
            <a:r>
              <a:rPr lang="en-US" altLang="ja-JP" sz="6000">
                <a:latin typeface="Meiryo UI" panose="020B0604030504040204" pitchFamily="50" charset="-128"/>
                <a:ea typeface="Meiryo UI" panose="020B0604030504040204" pitchFamily="50" charset="-128"/>
              </a:rPr>
              <a:t>41</a:t>
            </a:r>
            <a:r>
              <a:rPr lang="ja-JP" altLang="en-US" sz="6000">
                <a:latin typeface="Meiryo UI" panose="020B0604030504040204" pitchFamily="50" charset="-128"/>
                <a:ea typeface="Meiryo UI" panose="020B0604030504040204" pitchFamily="50" charset="-128"/>
              </a:rPr>
              <a:t>期計画</a:t>
            </a:r>
            <a:endParaRPr lang="ja-JP" altLang="en-US"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998067AC-1E4B-4A7F-AEA2-B5CA36E97747}"/>
              </a:ext>
            </a:extLst>
          </p:cNvPr>
          <p:cNvSpPr>
            <a:spLocks noGrp="1"/>
          </p:cNvSpPr>
          <p:nvPr>
            <p:ph type="sldNum" sz="quarter" idx="25"/>
          </p:nvPr>
        </p:nvSpPr>
        <p:spPr/>
        <p:txBody>
          <a:bodyPr rtlCol="0"/>
          <a:lstStyle/>
          <a:p>
            <a:pPr rtl="0"/>
            <a:fld id="{294A09A9-5501-47C1-A89A-A340965A2BE2}" type="slidenum">
              <a:rPr lang="en-US" altLang="ja-JP" smtClean="0">
                <a:latin typeface="Meiryo UI" panose="020B0604030504040204" pitchFamily="50" charset="-128"/>
                <a:ea typeface="Meiryo UI" panose="020B0604030504040204" pitchFamily="50" charset="-128"/>
              </a:rPr>
              <a:pPr rtl="0"/>
              <a:t>9</a:t>
            </a:fld>
            <a:endParaRPr lang="ja-JP" altLang="en-US">
              <a:latin typeface="Meiryo UI" panose="020B0604030504040204" pitchFamily="50" charset="-128"/>
              <a:ea typeface="Meiryo UI" panose="020B0604030504040204" pitchFamily="50" charset="-128"/>
            </a:endParaRPr>
          </a:p>
        </p:txBody>
      </p:sp>
      <p:sp>
        <p:nvSpPr>
          <p:cNvPr id="36" name="コンテンツ プレースホルダー 17">
            <a:extLst>
              <a:ext uri="{FF2B5EF4-FFF2-40B4-BE49-F238E27FC236}">
                <a16:creationId xmlns:a16="http://schemas.microsoft.com/office/drawing/2014/main" id="{312CB90D-8DF0-60BB-445F-F61D1E7794B2}"/>
              </a:ext>
            </a:extLst>
          </p:cNvPr>
          <p:cNvSpPr txBox="1">
            <a:spLocks/>
          </p:cNvSpPr>
          <p:nvPr/>
        </p:nvSpPr>
        <p:spPr>
          <a:xfrm>
            <a:off x="792478" y="3911598"/>
            <a:ext cx="7058431" cy="2627314"/>
          </a:xfrm>
          <a:prstGeom prst="rect">
            <a:avLst/>
          </a:prstGeom>
        </p:spPr>
        <p:txBody>
          <a:bodyPr vert="horz" lIns="91416" tIns="45708" rIns="91416" bIns="45708"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t>【</a:t>
            </a: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残件</a:t>
            </a:r>
            <a: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t>】</a:t>
            </a:r>
            <a:b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４０期の対応予定案件が、２件残っている。</a:t>
            </a:r>
            <a:b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まずは、こちらを対終わらせる</a:t>
            </a:r>
            <a:b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４月は、</a:t>
            </a:r>
            <a:r>
              <a:rPr lang="ja-JP" altLang="en-US" sz="1600">
                <a:solidFill>
                  <a:srgbClr val="FF0000"/>
                </a:solidFill>
                <a:latin typeface="Meiryo UI" panose="020B0604030504040204" pitchFamily="50" charset="-128"/>
                <a:ea typeface="Meiryo UI" panose="020B0604030504040204" pitchFamily="50" charset="-128"/>
                <a:cs typeface="Segoe UI" panose="020B0502040204020203" pitchFamily="34" charset="0"/>
              </a:rPr>
              <a:t>中断</a:t>
            </a: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となっているため、５月から再開</a:t>
            </a:r>
            <a:b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７月後半～８月頭に４０期の２件が完了すると想定</a:t>
            </a:r>
            <a:b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br>
            <a:b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t>【</a:t>
            </a: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計画</a:t>
            </a:r>
            <a: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t>】</a:t>
            </a:r>
            <a:b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・８月以降の試算を、</a:t>
            </a:r>
            <a: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t>Gaia</a:t>
            </a: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企画部と行い決定</a:t>
            </a:r>
            <a:br>
              <a:rPr lang="en-US" altLang="ja-JP" sz="1600">
                <a:solidFill>
                  <a:schemeClr val="tx1"/>
                </a:solidFill>
                <a:latin typeface="Meiryo UI" panose="020B0604030504040204" pitchFamily="50" charset="-128"/>
                <a:ea typeface="Meiryo UI" panose="020B0604030504040204" pitchFamily="50" charset="-128"/>
                <a:cs typeface="Segoe UI" panose="020B0502040204020203" pitchFamily="34" charset="0"/>
              </a:rPr>
            </a:b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・現在はプロジェクト</a:t>
            </a:r>
            <a:r>
              <a:rPr lang="ja-JP" altLang="en-US" sz="1600">
                <a:solidFill>
                  <a:srgbClr val="FF0000"/>
                </a:solidFill>
                <a:latin typeface="Meiryo UI" panose="020B0604030504040204" pitchFamily="50" charset="-128"/>
                <a:ea typeface="Meiryo UI" panose="020B0604030504040204" pitchFamily="50" charset="-128"/>
                <a:cs typeface="Segoe UI" panose="020B0502040204020203" pitchFamily="34" charset="0"/>
              </a:rPr>
              <a:t>中断</a:t>
            </a:r>
            <a:r>
              <a:rPr lang="ja-JP" altLang="en-US" sz="1600">
                <a:solidFill>
                  <a:schemeClr val="tx1"/>
                </a:solidFill>
                <a:latin typeface="Meiryo UI" panose="020B0604030504040204" pitchFamily="50" charset="-128"/>
                <a:ea typeface="Meiryo UI" panose="020B0604030504040204" pitchFamily="50" charset="-128"/>
                <a:cs typeface="Segoe UI" panose="020B0502040204020203" pitchFamily="34" charset="0"/>
              </a:rPr>
              <a:t>のため、再開後に試算を行う</a:t>
            </a:r>
            <a:endParaRPr lang="en-US" altLang="ja-JP" sz="1600" dirty="0">
              <a:solidFill>
                <a:schemeClr val="tx1"/>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4" name="図 3">
            <a:extLst>
              <a:ext uri="{FF2B5EF4-FFF2-40B4-BE49-F238E27FC236}">
                <a16:creationId xmlns:a16="http://schemas.microsoft.com/office/drawing/2014/main" id="{090E4C8C-334D-BB6F-2C0B-0F0A0C597D99}"/>
              </a:ext>
            </a:extLst>
          </p:cNvPr>
          <p:cNvPicPr>
            <a:picLocks noChangeAspect="1"/>
          </p:cNvPicPr>
          <p:nvPr/>
        </p:nvPicPr>
        <p:blipFill>
          <a:blip r:embed="rId4"/>
          <a:stretch>
            <a:fillRect/>
          </a:stretch>
        </p:blipFill>
        <p:spPr>
          <a:xfrm>
            <a:off x="554181" y="2300285"/>
            <a:ext cx="10945091" cy="1354555"/>
          </a:xfrm>
          <a:prstGeom prst="rect">
            <a:avLst/>
          </a:prstGeom>
        </p:spPr>
      </p:pic>
    </p:spTree>
    <p:extLst>
      <p:ext uri="{BB962C8B-B14F-4D97-AF65-F5344CB8AC3E}">
        <p14:creationId xmlns:p14="http://schemas.microsoft.com/office/powerpoint/2010/main" val="2596759431"/>
      </p:ext>
    </p:extLst>
  </p:cSld>
  <p:clrMapOvr>
    <a:masterClrMapping/>
  </p:clrMapOvr>
</p:sld>
</file>

<file path=ppt/theme/theme1.xml><?xml version="1.0" encoding="utf-8"?>
<a:theme xmlns:a="http://schemas.openxmlformats.org/drawingml/2006/main" name="Office テーマ">
  <a:themeElements>
    <a:clrScheme name="Dark Wood">
      <a:dk1>
        <a:srgbClr val="192A2E"/>
      </a:dk1>
      <a:lt1>
        <a:srgbClr val="FFFFFF"/>
      </a:lt1>
      <a:dk2>
        <a:srgbClr val="936959"/>
      </a:dk2>
      <a:lt2>
        <a:srgbClr val="576466"/>
      </a:lt2>
      <a:accent1>
        <a:srgbClr val="192A2E"/>
      </a:accent1>
      <a:accent2>
        <a:srgbClr val="41536D"/>
      </a:accent2>
      <a:accent3>
        <a:srgbClr val="7F3A33"/>
      </a:accent3>
      <a:accent4>
        <a:srgbClr val="B2714B"/>
      </a:accent4>
      <a:accent5>
        <a:srgbClr val="D5C9BD"/>
      </a:accent5>
      <a:accent6>
        <a:srgbClr val="8D9C95"/>
      </a:accent6>
      <a:hlink>
        <a:srgbClr val="EAEAEA"/>
      </a:hlink>
      <a:folHlink>
        <a:srgbClr val="954F72"/>
      </a:folHlink>
    </a:clrScheme>
    <a:fontScheme name="Dark Wood">
      <a:majorFont>
        <a:latin typeface="Bodoni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8847017_TF00564740_Win32" id="{E477F30D-EC5E-4380-9391-D2145FAF4D49}" vid="{C855EF3D-D5B3-40F7-B821-3653AA51296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594F112-2C18-4A4B-8670-27820EBCA1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1EA95FB-CA08-49B7-ACB3-F9D3CF51D93A}">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5571BCEA-BFD4-4A19-A553-5C9F87CB8F22}">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ダーク ウッド プレゼンテーション</Template>
  <TotalTime>208</TotalTime>
  <Words>930</Words>
  <Application>Microsoft Office PowerPoint</Application>
  <PresentationFormat>ワイド画面</PresentationFormat>
  <Paragraphs>87</Paragraphs>
  <Slides>12</Slides>
  <Notes>12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12</vt:i4>
      </vt:variant>
    </vt:vector>
  </HeadingPairs>
  <TitlesOfParts>
    <vt:vector size="17" baseType="lpstr">
      <vt:lpstr>-apple-system</vt:lpstr>
      <vt:lpstr>Meiryo UI</vt:lpstr>
      <vt:lpstr>Arial</vt:lpstr>
      <vt:lpstr>Bodoni MT</vt:lpstr>
      <vt:lpstr>Office テーマ</vt:lpstr>
      <vt:lpstr>「歩掛改定」「追加資料」 41期活動計画(4月)</vt:lpstr>
      <vt:lpstr>PowerPoint プレゼンテーション</vt:lpstr>
      <vt:lpstr>歩掛改定ライン_40期資料対応実績</vt:lpstr>
      <vt:lpstr>40期の パフォーマンス (生産性変化)</vt:lpstr>
      <vt:lpstr>PowerPoint プレゼンテーション</vt:lpstr>
      <vt:lpstr>歩掛改定ライン_41期資料対応計画</vt:lpstr>
      <vt:lpstr>鉄の三角形</vt:lpstr>
      <vt:lpstr>追加資料ライン_40期実績</vt:lpstr>
      <vt:lpstr>追加資料ライン_41期計画</vt:lpstr>
      <vt:lpstr>Gaia Cloudメンテナンス移行計画</vt:lpstr>
      <vt:lpstr>タイムライン(Gaia Cloudメンテナンス)</vt:lpstr>
      <vt:lpstr>41期も、ご協力お願いいたします</vt:lpstr>
    </vt:vector>
  </TitlesOfParts>
  <Company>株式会社ビーイング</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プレゼンテーション タイトル</dc:title>
  <dc:creator>妹尾徳仁</dc:creator>
  <cp:lastModifiedBy>妹尾徳仁</cp:lastModifiedBy>
  <cp:revision>8</cp:revision>
  <dcterms:created xsi:type="dcterms:W3CDTF">2024-04-12T04:40:50Z</dcterms:created>
  <dcterms:modified xsi:type="dcterms:W3CDTF">2024-04-17T10:38:23Z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